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60" r:id="rId6"/>
    <p:sldId id="259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5F51"/>
    <a:srgbClr val="FFFF00"/>
    <a:srgbClr val="E3DE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975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26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88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19716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3045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73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70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034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93702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69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3AA99AA-3AB2-4DBF-8569-3CDB5E1403F3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0F3B887-9D98-46D1-8B58-E1CEDE602FF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079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.m4a"/><Relationship Id="rId7" Type="http://schemas.openxmlformats.org/officeDocument/2006/relationships/image" Target="../media/image4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4.m4a"/><Relationship Id="rId7" Type="http://schemas.openxmlformats.org/officeDocument/2006/relationships/image" Target="../media/image8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jp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одготовка 3"/>
          <p:cNvSpPr/>
          <p:nvPr/>
        </p:nvSpPr>
        <p:spPr>
          <a:xfrm>
            <a:off x="3788445" y="1476103"/>
            <a:ext cx="4898572" cy="3631474"/>
          </a:xfrm>
          <a:prstGeom prst="flowChartPreparation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E3DE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94346"/>
            <a:ext cx="12331337" cy="439498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 </a:t>
            </a:r>
            <a:b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«Экологические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745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77"/>
    </mc:Choice>
    <mc:Fallback>
      <p:transition spd="slow" advTm="16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48" y="228600"/>
            <a:ext cx="9669464" cy="57956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44475">
            <a:off x="2308761" y="1806947"/>
            <a:ext cx="8465438" cy="4217335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14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67"/>
    </mc:Choice>
    <mc:Fallback>
      <p:transition spd="slow" advTm="5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370" y1="76738" x2="93587" y2="78610"/>
                        <a14:foregroundMark x1="48152" y1="98797" x2="50543" y2="85294"/>
                        <a14:foregroundMark x1="39783" y1="93583" x2="39239" y2="91578"/>
                        <a14:foregroundMark x1="41739" y1="92781" x2="13370" y2="86230"/>
                        <a14:foregroundMark x1="35217" y1="85695" x2="2065" y2="88636"/>
                        <a14:foregroundMark x1="28370" y1="84893" x2="1848" y2="80214"/>
                        <a14:foregroundMark x1="30978" y1="70321" x2="15543" y2="68182"/>
                        <a14:foregroundMark x1="75761" y1="68182" x2="88043" y2="67781"/>
                        <a14:foregroundMark x1="11630" y1="67380" x2="20761" y2="68316"/>
                        <a14:foregroundMark x1="39565" y1="18449" x2="39565" y2="18449"/>
                        <a14:foregroundMark x1="49022" y1="29278" x2="49022" y2="29278"/>
                        <a14:foregroundMark x1="68152" y1="20722" x2="68152" y2="20722"/>
                        <a14:foregroundMark x1="71630" y1="7086" x2="71630" y2="7086"/>
                        <a14:foregroundMark x1="19239" y1="40909" x2="31630" y2="18316"/>
                        <a14:foregroundMark x1="73152" y1="18850" x2="61304" y2="3209"/>
                        <a14:backgroundMark x1="2391" y1="72594" x2="1413" y2="86497"/>
                        <a14:backgroundMark x1="99022" y1="77273" x2="99022" y2="77273"/>
                        <a14:backgroundMark x1="96196" y1="73663" x2="99565" y2="88235"/>
                        <a14:backgroundMark x1="20435" y1="91043" x2="33043" y2="91979"/>
                        <a14:backgroundMark x1="35978" y1="91578" x2="23587" y2="90107"/>
                        <a14:backgroundMark x1="58696" y1="535" x2="54348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4513"/>
            <a:ext cx="6563591" cy="3963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7017104" cy="95105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25363" y="1766219"/>
            <a:ext cx="8187071" cy="4064627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сказки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неотделима от красоты... Благодаря сказке ребенок познает мир не только умом, но и сердцем. И не только познает, но откликается на события и явления окружающего мира, выражает свое отношение к добру и злу.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(В.А. Сухомлинский)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7182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95"/>
    </mc:Choice>
    <mc:Fallback>
      <p:transition spd="slow" advTm="14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0"/>
            <a:ext cx="10845052" cy="149351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чаще всего возникают трудности при выборе книги для экологического  образования. И возникают такие вопросы как: </a:t>
            </a:r>
            <a:endParaRPr lang="ru-RU" sz="2800" dirty="0">
              <a:solidFill>
                <a:srgbClr val="455F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906" y="1493517"/>
            <a:ext cx="4343398" cy="48039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Вертикальный свиток 7"/>
          <p:cNvSpPr/>
          <p:nvPr/>
        </p:nvSpPr>
        <p:spPr>
          <a:xfrm>
            <a:off x="1173807" y="2111187"/>
            <a:ext cx="6197993" cy="381328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особенность экологических сказок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интересны детям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их роль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подобрать книжку чтобы не нарушить экологические познания?</a:t>
            </a:r>
          </a:p>
          <a:p>
            <a:pPr marL="342900" indent="-342900" algn="ctr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69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29"/>
    </mc:Choice>
    <mc:Fallback>
      <p:transition spd="slow" advTm="8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108" y="1420309"/>
            <a:ext cx="6158418" cy="498512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 природы удивителен и прекрасен. Однако далеко не все способны видеть эту красоту, многообразие цвета, форм, разнообразие оттенков красок неба, воды, листьев ... Умение «смотреть» и «видеть», «слушать» и «слышать» не развивается само собой, не дается от рождения в готовом виде, а воспитывается. Природа повседневно воздействует на ребенка. Но малыш многого не замечает, порой его восприятие бывает очень поверхностным. И все же здесь, в царстве природы, он имеет первый чувственный опыт, накапливает ощущения, идущие от самой жизни. Здесь он первооткрыватель, исследователь, а порой и неудачник. Не сразу удается перейти через канавку, перешагнуть через ручеек, так как нет опыта, нет умения оценить расстояние «на глазок». И не от рождения мы знаем, что крапива «кусается», а репейник «пристает» ... Взрослые ведут ребенка по пути познания мира во всем его разнообразии и осознания себя в этом мире. Вот тут – то нам на помощь и приходит детский фольклор.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44" y="1750968"/>
            <a:ext cx="4075610" cy="43238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4932" y="-224789"/>
            <a:ext cx="5113192" cy="2377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5129" y="1234440"/>
            <a:ext cx="4256309" cy="23774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8" y="-1519379"/>
            <a:ext cx="3598895" cy="15193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42" y="287928"/>
            <a:ext cx="5423658" cy="29260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599505" y="5351975"/>
            <a:ext cx="2202044" cy="15060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8250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47"/>
    </mc:Choice>
    <mc:Fallback>
      <p:transition spd="slow" advTm="23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49453 -0.007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18698 0.220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9" y="1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7.40741E-7 L 0.38424 -0.2398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19" y="-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7" r="12107"/>
          <a:stretch>
            <a:fillRect/>
          </a:stretch>
        </p:blipFill>
        <p:spPr>
          <a:xfrm>
            <a:off x="952041" y="172983"/>
            <a:ext cx="5731147" cy="6496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90496" y="203271"/>
            <a:ext cx="3421117" cy="6466470"/>
          </a:xfrm>
        </p:spPr>
        <p:txBody>
          <a:bodyPr>
            <a:normAutofit fontScale="70000" lnSpcReduction="20000"/>
          </a:bodyPr>
          <a:lstStyle/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существует немало литературы в помощь изучению экологии. Сюда можно отнести любую детскую книжку, где в занимательной форме описана жизнь каких-либо животных, растений, явлений природы.</a:t>
            </a:r>
          </a:p>
          <a:p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Хорошим материалом в этом плане является сказка. И действительно, сказка не только развлекает, она ненавязчиво воспитывает, знакомит вас с окружающим миром, добром и злом. Она – универсальный учитель.</a:t>
            </a:r>
          </a:p>
          <a:p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знаете, что сказки бывают разные: волшебные, бытовые, добрые, о животных, растениях, неживой природе и предметах, экологические сказки.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18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76"/>
    </mc:Choice>
    <mc:Fallback>
      <p:transition spd="slow" advTm="18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2326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А что такое экологическая сказка?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71800" y="1773345"/>
            <a:ext cx="5762064" cy="50846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сказки несут «экологическую информацию», т.е. дают знания о природе, о повадках животных, о взаимоотношении людей с животным и растительным миром. Они в доступной форме объясняют суть экологических проблем, причины их появления, помогают расширять экологический кругозор, осмыслить окружающий мир и изменения взаимоотношений людей со средой обитания. Помогают открыть способность души человека тонко чувствовать окружающий мир. Они нацелены на формирование у человека бережного отношения к природе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учат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познавать окружающий мир;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причастности к благополучию в природе;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думать о последствиях своих поступков по отношению к окружающему миру, об ответственности за сохранение ее богатства и красоты.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64" y="2312894"/>
            <a:ext cx="5041650" cy="3781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67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87"/>
    </mc:Choice>
    <mc:Fallback>
      <p:transition spd="slow" advTm="13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70" y="1009827"/>
            <a:ext cx="4804064" cy="62794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97590" y="555649"/>
            <a:ext cx="4446493" cy="348278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1.В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особенность экологических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2.Почему </a:t>
            </a: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интересны детям</a:t>
            </a: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Какова их роль?</a:t>
            </a:r>
            <a:endParaRPr lang="ru-RU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82370" y="555649"/>
            <a:ext cx="5930153" cy="112523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Характерной особенностью является сильно-выраженная переработка материала, получаемого из природного окружения.</a:t>
            </a:r>
          </a:p>
          <a:p>
            <a:pPr algn="ctr"/>
            <a:endParaRPr lang="ru-RU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85801" y="4800601"/>
            <a:ext cx="5930153" cy="135815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сказка воздействует не только на сознание, но и на чувства ребенка. Она позволяет ребенку более глубоко пережить те, или иные, явления в природе, учит детей научному видению природы</a:t>
            </a:r>
            <a:r>
              <a:rPr lang="ru-RU" dirty="0"/>
              <a:t>.</a:t>
            </a: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860613" y="2590534"/>
            <a:ext cx="5851910" cy="1515566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сюжета, персонажи, самим действием, конечным результатом. А так же элементами, из которых строится экологическая сказка, потому что таковыми являются реальные предметы и взаимоотношения в природе.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860" y="4222376"/>
            <a:ext cx="3155576" cy="23666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590" y="197238"/>
            <a:ext cx="4284074" cy="2253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91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50"/>
    </mc:Choice>
    <mc:Fallback>
      <p:transition spd="slow" advTm="12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39341" y="134471"/>
            <a:ext cx="4552951" cy="773146"/>
          </a:xfrm>
        </p:spPr>
        <p:txBody>
          <a:bodyPr>
            <a:normAutofit fontScale="90000"/>
          </a:bodyPr>
          <a:lstStyle/>
          <a:p>
            <a:r>
              <a:rPr lang="ru-RU" dirty="0"/>
              <a:t>Экологические сказки не должны нарушать некоторые условия: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39341" y="1163111"/>
            <a:ext cx="4352365" cy="5694888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по ходу повествования не должны нарушаться экологические правила (съесть Волк может Бабушку и Красную Шапочку, но пить не никогда будет чай с вареньем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действия, свойства сказочного персонажа не должны искажаться (персонажа приодеть можно по-разному - на Пчелу можно надеть и шапочку и штанишки, и что угодно, но конечностей у нее шесть должно быть - шестиногое животное).</a:t>
            </a:r>
          </a:p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в)- дать достаточно точную научную информацию. В противном случае такие сказки выполняют лишь развлекательную функцию и направлены главным образом на то, чтобы удивлять и смешить детей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сказках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русских писателей XIX и XX вв. много повествуется о бережном отношении к природе, о защите природы. Итак, какие писатели уже ознакомили нас с экологической сказкой? П. Бажов «Малахитовая шкатулка», С.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«Почему рыбы молчат» , В. Бианки «Сказки» , Б.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Заходер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«Избранное : стихи, сказки, переводы, пересказы» , М. Константиновский «Сказки ,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М.Пришвин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«Кладовая солнца» , Л. Толстой Л. «Сказки» , К. Ушинский, «Рассказы и сказки».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-2207" t="11869" r="2207" b="-11869"/>
          <a:stretch/>
        </p:blipFill>
        <p:spPr>
          <a:xfrm>
            <a:off x="416860" y="329394"/>
            <a:ext cx="6911788" cy="6810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7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63"/>
    </mc:Choice>
    <mc:Fallback>
      <p:transition spd="slow" advTm="18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847" y="536006"/>
            <a:ext cx="9182153" cy="1481053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сказки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18211" y="2017059"/>
            <a:ext cx="7433929" cy="4093857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сказки –это универсальный учитель, в доступной форме объясняют суть экологических проблем, причины их возникновения, помогают расширить экологический кругозор, осмыслить окружающий мир и изменения взаимоотношений людей со средой обитания.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открыть способность души человека тонко чувствовать окружающий мир. Они нацелены на формирование у человека бережного отношения к природе.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сказки способствуют развитию у ребенка творчества, душевности, умения замечать прекрасное в обыденной жизни.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82" y="2017059"/>
            <a:ext cx="3778624" cy="3573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93330">
            <a:off x="59162" y="-808340"/>
            <a:ext cx="10541286" cy="421733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65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69"/>
    </mc:Choice>
    <mc:Fallback>
      <p:transition spd="slow" advTm="9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1|2.1|1.6"/>
</p:tagLst>
</file>

<file path=ppt/theme/theme1.xml><?xml version="1.0" encoding="utf-8"?>
<a:theme xmlns:a="http://schemas.openxmlformats.org/drawingml/2006/main" name="Badg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87</TotalTime>
  <Words>813</Words>
  <Application>Microsoft Office PowerPoint</Application>
  <PresentationFormat>Широкоэкранный</PresentationFormat>
  <Paragraphs>32</Paragraphs>
  <Slides>10</Slides>
  <Notes>0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Corbel</vt:lpstr>
      <vt:lpstr>Gill Sans MT</vt:lpstr>
      <vt:lpstr>Impact</vt:lpstr>
      <vt:lpstr>Times New Roman</vt:lpstr>
      <vt:lpstr>Badge</vt:lpstr>
      <vt:lpstr>Консультация для родителе  на тему: «Экологические сказки»</vt:lpstr>
      <vt:lpstr>Экологические сказки  Сказка неотделима от красоты... Благодаря сказке ребенок познает мир не только умом, но и сердцем. И не только познает, но откликается на события и явления окружающего мира, выражает свое отношение к добру и злу.  (В.А. Сухомлинский)</vt:lpstr>
      <vt:lpstr>Для родителей чаще всего возникают трудности при выборе книги для экологического  образования. И возникают такие вопросы как: </vt:lpstr>
      <vt:lpstr>Презентация PowerPoint</vt:lpstr>
      <vt:lpstr>Презентация PowerPoint</vt:lpstr>
      <vt:lpstr>А что такое экологическая сказка?</vt:lpstr>
      <vt:lpstr>1.В чем особенность экологических сказок? 2.Почему они интересны детям? 3. Какова их роль?</vt:lpstr>
      <vt:lpstr>Экологические сказки не должны нарушать некоторые условия:</vt:lpstr>
      <vt:lpstr>Экологические сказки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  на тему: «Экологические сказки»</dc:title>
  <dc:creator>Катя</dc:creator>
  <cp:lastModifiedBy>Катя</cp:lastModifiedBy>
  <cp:revision>10</cp:revision>
  <dcterms:created xsi:type="dcterms:W3CDTF">2023-02-25T07:59:19Z</dcterms:created>
  <dcterms:modified xsi:type="dcterms:W3CDTF">2023-04-27T16:47:51Z</dcterms:modified>
</cp:coreProperties>
</file>