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58" r:id="rId4"/>
    <p:sldId id="262" r:id="rId5"/>
    <p:sldId id="268" r:id="rId6"/>
    <p:sldId id="265" r:id="rId7"/>
    <p:sldId id="266" r:id="rId8"/>
    <p:sldId id="267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2FE1AD4-C492-422C-8082-C112A01C767B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0A59D33-D94C-4132-B919-4347EB174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052736"/>
            <a:ext cx="2856317" cy="4284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466856" y="980728"/>
            <a:ext cx="3168352" cy="151216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Косаткина</a:t>
            </a: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Римма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Григорьевна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4175" y="5589240"/>
            <a:ext cx="3025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02.08.1939 – 28.01.2022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080" y="4443784"/>
            <a:ext cx="37444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24.03.1971 года принята на должность машиниста по стирке белья в ясли-сад №21.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02.07.1996 года уволена по собственному желанию.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89080" y="2467494"/>
            <a:ext cx="360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машинист по стирке белья</a:t>
            </a:r>
            <a:endParaRPr lang="ru-RU" sz="28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3429000"/>
            <a:ext cx="3510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Стаж работы в сфере дошкольного образования – </a:t>
            </a:r>
            <a:r>
              <a:rPr lang="ru-RU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25лет.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68754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Professional\Desktop\Летопись\соколова А Н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97" t="41729" r="27992" b="7273"/>
          <a:stretch/>
        </p:blipFill>
        <p:spPr bwMode="auto">
          <a:xfrm>
            <a:off x="971600" y="813871"/>
            <a:ext cx="2304256" cy="3335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9911" y="817335"/>
            <a:ext cx="290656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Соколова </a:t>
            </a:r>
            <a:endParaRPr lang="ru-RU" sz="32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Антонина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Николаевна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4155" y="2378262"/>
            <a:ext cx="38539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latin typeface="Bookman Old Style" panose="02050604050505020204" pitchFamily="18" charset="0"/>
              </a:rPr>
              <a:t>помощник воспитателя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712" y="4293096"/>
            <a:ext cx="7488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В сентябре 1994 года Соколова А. Н. перешла в детский сад №21 и продолжала активно работать в должности младшего воспитателя до 2014 года. 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За </a:t>
            </a:r>
            <a:r>
              <a:rPr lang="ru-RU" dirty="0">
                <a:latin typeface="Bookman Old Style" panose="02050604050505020204" pitchFamily="18" charset="0"/>
              </a:rPr>
              <a:t>добросовестный долголетний труд Антонина Николаевна была награждена «Грамотой Управления Образования» и 11.09. 2007 года получила звание «Ветерана труда Ивановской области».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3540317" y="2818940"/>
            <a:ext cx="4808083" cy="695780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ru-RU" sz="1800" i="1" kern="12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+mn-ea"/>
                <a:cs typeface="+mn-cs"/>
              </a:rPr>
              <a:t>Стаж работы в сфере дошкольного образования – 43 года.</a:t>
            </a:r>
            <a:endParaRPr lang="ru-RU" i="1" dirty="0" smtClean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80992" y="3513370"/>
            <a:ext cx="4968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С 1971 года Антонина Николаевна была помощником воспитателям в детском саду № 33. </a:t>
            </a:r>
          </a:p>
        </p:txBody>
      </p:sp>
    </p:spTree>
    <p:extLst>
      <p:ext uri="{BB962C8B-B14F-4D97-AF65-F5344CB8AC3E}">
        <p14:creationId xmlns:p14="http://schemas.microsoft.com/office/powerpoint/2010/main" xmlns="" val="254460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Professional\Desktop\IMG_20230406_19435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2217986" cy="2957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19872" y="868070"/>
            <a:ext cx="290656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Калашова</a:t>
            </a:r>
            <a:r>
              <a:rPr lang="ru-RU" sz="3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32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Наталья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Васильевна 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3189342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Bookman Old Style" panose="02050604050505020204" pitchFamily="18" charset="0"/>
              </a:rPr>
              <a:t>Стаж работы в </a:t>
            </a:r>
            <a:r>
              <a:rPr lang="ru-RU" i="1" dirty="0" smtClean="0">
                <a:latin typeface="Bookman Old Style" panose="02050604050505020204" pitchFamily="18" charset="0"/>
              </a:rPr>
              <a:t>сфере дошкольного образования </a:t>
            </a:r>
            <a:r>
              <a:rPr lang="ru-RU" i="1" dirty="0">
                <a:latin typeface="Bookman Old Style" panose="02050604050505020204" pitchFamily="18" charset="0"/>
              </a:rPr>
              <a:t>- 18 лет</a:t>
            </a:r>
            <a:r>
              <a:rPr lang="ru-RU" i="1" dirty="0" smtClean="0">
                <a:latin typeface="Bookman Old Style" panose="02050604050505020204" pitchFamily="18" charset="0"/>
              </a:rPr>
              <a:t>.</a:t>
            </a:r>
            <a:endParaRPr lang="ru-RU" i="1" dirty="0"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2492896"/>
            <a:ext cx="4176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помощник воспитателя</a:t>
            </a:r>
            <a:endParaRPr lang="ru-RU" sz="24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3592" y="4033709"/>
            <a:ext cx="6949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С 09.01.1997 года Наталья Васильевна начала работать в должности помощника воспитателя в детском саду №17. 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4666129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С 15.12. 2000 года и до 25. 05. 2015 года она трудилась в коллективе МБДОУ д/сада №21. Внимательная, заботливая, трудолюбивая Наталья Васильевна за свой многолетний и добросовестный труд была награждена Грамотами Управления Образования в 2006 году и в 2011 году.</a:t>
            </a:r>
          </a:p>
        </p:txBody>
      </p:sp>
    </p:spTree>
    <p:extLst>
      <p:ext uri="{BB962C8B-B14F-4D97-AF65-F5344CB8AC3E}">
        <p14:creationId xmlns:p14="http://schemas.microsoft.com/office/powerpoint/2010/main" xmlns="" val="3072061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2514600" cy="3819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56612" y="620688"/>
            <a:ext cx="3992324" cy="181933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Тялова</a:t>
            </a: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Наталья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Викторовна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2223254"/>
            <a:ext cx="3096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воспитатель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74736" y="274647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Стаж работы в сфере дошкольного образования </a:t>
            </a:r>
            <a:r>
              <a:rPr lang="ru-RU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– 43года.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707056"/>
            <a:ext cx="7554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После закрытия этого дошкольного учреждения в сентябре 1994 года продолжила свою трудовую деятельность в детском саду №21, где и работает по настоящее время.</a:t>
            </a:r>
          </a:p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За свой труд и преданность профессии Наталья Викторовна награждена «Грамотой Ивановской Областной Думы»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74736" y="3340602"/>
            <a:ext cx="4706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В апреле 1980 года была принята на должность воспитателя в детский сад №17.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74736" y="4149080"/>
            <a:ext cx="4929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В 1984 году перешла на работу в детский сад №33.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7607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Оксана\Pictures\image (17)ремизов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2784" y="908720"/>
            <a:ext cx="2689448" cy="3922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3968" y="817582"/>
            <a:ext cx="3776300" cy="1675314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Ремизова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Нина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Александровна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2420888"/>
            <a:ext cx="332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воспитатель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2924944"/>
            <a:ext cx="4286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Стаж работы в сфере дошкольного образования </a:t>
            </a:r>
            <a:r>
              <a:rPr lang="ru-RU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–36 лет.</a:t>
            </a:r>
          </a:p>
          <a:p>
            <a:pPr algn="ctr"/>
            <a:endParaRPr lang="ru-RU" i="1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ctr"/>
            <a:endParaRPr lang="ru-RU" i="1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ctr"/>
            <a:endParaRPr lang="ru-RU" i="1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ctr"/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350100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В 1999 году закончила Кинешемский Государственный педагогический колледж по квалификации воспитатель детей дошкольного возраста.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4869160"/>
            <a:ext cx="7056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С 1980 года по 1994 год работала воспитателем в детском </a:t>
            </a:r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саду №</a:t>
            </a:r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33.  С 1994 года </a:t>
            </a:r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по 2016 год работала </a:t>
            </a:r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воспитателем в </a:t>
            </a:r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детском саду №21.</a:t>
            </a:r>
          </a:p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За свой труд награждена Почетной Грамотой г.о. Кинешма.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3628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3912096" cy="2934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20072" y="817582"/>
            <a:ext cx="3240360" cy="153129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Данилюк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Ольга</a:t>
            </a:r>
            <a:r>
              <a:rPr lang="ru-RU" sz="3200" b="1" baseline="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br>
              <a:rPr lang="ru-RU" sz="3200" b="1" baseline="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baseline="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Васильевна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2420888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воспитатель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2996952"/>
            <a:ext cx="3312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Стаж работы в сфере дошкольного образования </a:t>
            </a:r>
            <a:r>
              <a:rPr lang="ru-RU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– 38 лет</a:t>
            </a:r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4005064"/>
            <a:ext cx="756084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1980-1984 годы Ольга Васильевна обучалась в Кинешемском педагогическом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училище.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Молодым специалистом по распределению поступила работать в детский сад №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 В 1987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году перешла работать в детский сад №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33.  В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сентябре 1994 года в связи с закрытием детского сада была переведена в детский комбинат №21 и работает в МБДОУ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/с №21 по настоящее время.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9586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3531143" cy="3501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28148" y="836712"/>
            <a:ext cx="3128228" cy="1769634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Седова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Галина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Ивановна 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2589512"/>
            <a:ext cx="32403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машинист по стирке белья</a:t>
            </a:r>
            <a:endParaRPr lang="ru-RU" sz="28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6576" y="3543619"/>
            <a:ext cx="3435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Стаж работы в сфере дошкольного образования – </a:t>
            </a:r>
            <a:r>
              <a:rPr lang="ru-RU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17 лет.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4581128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С 2003 года была принята на должность машинист по стирке и ремонту белья в МДОУ детский сад №21 и проработала до 2020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3052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3629025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76056" y="817582"/>
            <a:ext cx="2984212" cy="1747322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Глазунова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Ирина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Викторовна</a:t>
            </a:r>
            <a:endParaRPr lang="ru-RU" sz="3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2492896"/>
            <a:ext cx="25474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заведующая</a:t>
            </a:r>
            <a:r>
              <a:rPr lang="ru-RU" sz="28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хозяйством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3443878"/>
            <a:ext cx="3294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Стаж работы в сфере дошкольного образования </a:t>
            </a:r>
            <a:r>
              <a:rPr lang="ru-RU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– 32 года.</a:t>
            </a:r>
          </a:p>
          <a:p>
            <a:pPr algn="ctr"/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509120"/>
            <a:ext cx="7056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В 1986 году закончила ПТУ №32 по квалификации повар. </a:t>
            </a:r>
          </a:p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С 1 апреля1989 года была принята на должность повара в детский комбинат №</a:t>
            </a:r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21.  с 1997 года по 2021 год работала в должности заведующего хозяйством.</a:t>
            </a:r>
          </a:p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За свою работу отмечена Грамотой г.о. Кинешма.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5659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3132348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499992" y="836712"/>
            <a:ext cx="3560276" cy="1656184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Виноградова </a:t>
            </a:r>
            <a:b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Елена</a:t>
            </a:r>
            <a:r>
              <a:rPr lang="ru-RU" sz="3200" b="1" baseline="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br>
              <a:rPr lang="ru-RU" sz="3200" b="1" baseline="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1" baseline="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Борисовна </a:t>
            </a:r>
            <a:endParaRPr lang="ru-RU" sz="28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2492896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aseline="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медсестра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3140968"/>
            <a:ext cx="37981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Стаж работы в сфере дошкольного образования –  23 года</a:t>
            </a:r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3933056"/>
            <a:ext cx="4211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В 1992 году закончила кинешемское медицинское училище по специальности медсестра</a:t>
            </a:r>
            <a:r>
              <a:rPr lang="ru-RU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5229200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С 20 сентября 2000  по настоящее время работает медсестрой в МДОУ детском саду №21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8363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152</TotalTime>
  <Words>555</Words>
  <Application>Microsoft Office PowerPoint</Application>
  <PresentationFormat>Экран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Кнопка</vt:lpstr>
      <vt:lpstr>Косаткина  Римма  Григорьевна</vt:lpstr>
      <vt:lpstr>Стаж работы в сфере дошкольного образования – 43 года.</vt:lpstr>
      <vt:lpstr>Слайд 3</vt:lpstr>
      <vt:lpstr>Тялова  Наталья  Викторовна</vt:lpstr>
      <vt:lpstr>Ремизова  Нина  Александровна</vt:lpstr>
      <vt:lpstr>Данилюк  Ольга  Васильевна</vt:lpstr>
      <vt:lpstr>Седова  Галина  Ивановна </vt:lpstr>
      <vt:lpstr>Глазунова  Ирина  Викторовна</vt:lpstr>
      <vt:lpstr>Виноградова  Елена  Борисовна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Admin</cp:lastModifiedBy>
  <cp:revision>18</cp:revision>
  <dcterms:created xsi:type="dcterms:W3CDTF">2023-04-09T16:22:35Z</dcterms:created>
  <dcterms:modified xsi:type="dcterms:W3CDTF">2023-04-10T12:17:11Z</dcterms:modified>
</cp:coreProperties>
</file>