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24" autoAdjust="0"/>
  </p:normalViewPr>
  <p:slideViewPr>
    <p:cSldViewPr>
      <p:cViewPr varScale="1">
        <p:scale>
          <a:sx n="106" d="100"/>
          <a:sy n="106" d="100"/>
        </p:scale>
        <p:origin x="-16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0F9D5-57E9-4378-83FE-AEAE6FC43602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F1B8E-4EA6-40A3-8038-066E88991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53889"/>
            <a:ext cx="892971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ПЕДАГОГИЧЕСКАЯ ДИНАСТИЯ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Луховской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Нины Валентиновны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МБДОУ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/с №21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Кинешма 2023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34" y="214290"/>
            <a:ext cx="8286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История династии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Луховских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Луховская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Нина Валентиновна работала воспитателем ,а затем заведующим МДОУ детский сад №21. Степень родства членов династии представлена по отношению к ней.  Общий педагогический стаж династии на 01.03.2023 </a:t>
            </a: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59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лет.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514" y="-391887"/>
            <a:ext cx="9144000" cy="727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14282" y="-99391"/>
            <a:ext cx="871543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Луховская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Нина Валентиновна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09.02.1955 года рождения </a:t>
            </a:r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r>
              <a:rPr lang="ru-RU" dirty="0" smtClean="0"/>
              <a:t> </a:t>
            </a:r>
            <a:endParaRPr lang="ru-RU" sz="2400" dirty="0"/>
          </a:p>
        </p:txBody>
      </p:sp>
      <p:pic>
        <p:nvPicPr>
          <p:cNvPr id="5" name="Рисунок 4" descr="C:\Users\342\Desktop\IMG_20230313_150133_82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1357298"/>
            <a:ext cx="2500330" cy="3357586"/>
          </a:xfrm>
          <a:prstGeom prst="rect">
            <a:avLst/>
          </a:prstGeom>
          <a:noFill/>
          <a:ln>
            <a:noFill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5720" y="1040485"/>
            <a:ext cx="6000792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1971-1974 годы  Нина Валентиновна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проходила обучение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Кинешемском педагогическом училище.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февраля 1976 года по август 1994 года работала воспитателем в детском саду №33.  С сентября 1994 года по май 2004 года работала воспитателем в МДОУ детский сад №21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мае 2004 года Нина Валентиновна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ыла назначена на должность заведующего МДОУ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/с №21. И была на руководящей должности до августа 2013 года,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затем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вышла на пенсию. Педагогический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стаж работы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– 37 лет.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C:\Users\342\AppData\Local\Microsoft\Windows\Temporary Internet Files\Content.Word\IMG_20230313_143210_76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428604"/>
            <a:ext cx="3495902" cy="242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342\AppData\Local\Microsoft\Windows\Temporary Internet Files\Content.Word\IMG_20230313_143156_576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70" y="2143116"/>
            <a:ext cx="3214710" cy="3143272"/>
          </a:xfrm>
          <a:prstGeom prst="rect">
            <a:avLst/>
          </a:prstGeom>
          <a:noFill/>
          <a:ln>
            <a:noFill/>
          </a:ln>
        </p:spPr>
      </p:pic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857224" y="3662540"/>
            <a:ext cx="46434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№21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928662" y="1"/>
            <a:ext cx="71438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           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Луховская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Людмила Николаевна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25.03.1981 года рождения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жена сына(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Луховской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Н.В.)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1340769"/>
            <a:ext cx="51125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1996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2000 год  Людмила Николаевна  училась в Кинешемском педагогическом училище по специальности «Музыкальный руководитель ДОУ и учитель музыки»  и получила диплом о среднем специальном образовании.  В 2004 году поступила работать в МДОУ детский сад №21  на должность музыкального руководителя. В детском саду проработала до 2021 года. В последующем продолжила свою деятельность в МБДОУ детский сад №25.  Педагогический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стаж работы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19 лет.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3" y="1071546"/>
            <a:ext cx="3427405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C:\Users\342\AppData\Local\Microsoft\Windows\Temporary Internet Files\Content.Word\IMG_20230313_174245_55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428604"/>
            <a:ext cx="3855942" cy="2424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342\Desktop\IMG_20230313_150026_019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2071678"/>
            <a:ext cx="3500462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342\AppData\Local\Microsoft\Windows\Temporary Internet Files\Content.Word\IMG_20230313_143232_200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24944"/>
            <a:ext cx="3570190" cy="19299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6000760" y="500042"/>
            <a:ext cx="2786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№21</a:t>
            </a:r>
            <a:endParaRPr lang="ru-RU" sz="32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28596" y="285728"/>
            <a:ext cx="8286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/>
              <a:t>Золина</a:t>
            </a:r>
            <a:r>
              <a:rPr lang="ru-RU" sz="2400" b="1" dirty="0" smtClean="0"/>
              <a:t> Екатерина Юрьевна</a:t>
            </a:r>
          </a:p>
          <a:p>
            <a:pPr algn="ctr"/>
            <a:r>
              <a:rPr lang="ru-RU" sz="2400" b="1" dirty="0" smtClean="0"/>
              <a:t>05.03.2000 года рождения </a:t>
            </a:r>
          </a:p>
          <a:p>
            <a:pPr algn="ctr"/>
            <a:r>
              <a:rPr lang="ru-RU" sz="2400" b="1" dirty="0" smtClean="0"/>
              <a:t>внучка </a:t>
            </a:r>
            <a:r>
              <a:rPr lang="ru-RU" sz="2400" b="1" dirty="0" err="1" smtClean="0"/>
              <a:t>Луховской</a:t>
            </a:r>
            <a:r>
              <a:rPr lang="ru-RU" sz="2400" b="1" dirty="0" smtClean="0"/>
              <a:t> Н.В.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2016 году поступила в Кинешемский педагогический колледж на специальность «Музыкальный руководитель ДОУ и учитель музыки».  В 2020 году окончила колледж и получила диплом о среднем специальном образовании с отличием.  В период с 2020 по 2021 годы работала музыкальным руководителем в МБДОУ детский сад №4.  В 2022 году устроилась на работу в МБДОУ детский сад п. Октябрьский городского округа Кинешма.  Педагогический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стаж работы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01.03.2023 – 3 года.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322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342</dc:creator>
  <cp:lastModifiedBy>Admin</cp:lastModifiedBy>
  <cp:revision>23</cp:revision>
  <dcterms:created xsi:type="dcterms:W3CDTF">2023-03-12T15:28:42Z</dcterms:created>
  <dcterms:modified xsi:type="dcterms:W3CDTF">2023-03-29T11:06:13Z</dcterms:modified>
</cp:coreProperties>
</file>