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71" r:id="rId5"/>
    <p:sldId id="258" r:id="rId6"/>
    <p:sldId id="259" r:id="rId7"/>
    <p:sldId id="262" r:id="rId8"/>
    <p:sldId id="261" r:id="rId9"/>
    <p:sldId id="260" r:id="rId10"/>
    <p:sldId id="264" r:id="rId11"/>
    <p:sldId id="265" r:id="rId12"/>
    <p:sldId id="266" r:id="rId13"/>
    <p:sldId id="267" r:id="rId14"/>
    <p:sldId id="263" r:id="rId15"/>
    <p:sldId id="270" r:id="rId16"/>
    <p:sldId id="268" r:id="rId17"/>
    <p:sldId id="269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>
      <p:cViewPr>
        <p:scale>
          <a:sx n="100" d="100"/>
          <a:sy n="100" d="100"/>
        </p:scale>
        <p:origin x="-1666" y="-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3173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2F66C-2B3D-4660-9C47-A99D7919D7B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73DD7-F705-44BF-AC52-97436B907D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6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73DD7-F705-44BF-AC52-97436B907D7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65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088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9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32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78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1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3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99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64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100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2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AC1D-EEBB-408E-B110-7FA4E8EFDA8F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8F461-6DE3-4FD7-879F-6E3D1A2D9E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6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048" y="-171400"/>
            <a:ext cx="9553576" cy="71460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00392" cy="2046089"/>
          </a:xfrm>
        </p:spPr>
        <p:txBody>
          <a:bodyPr/>
          <a:lstStyle/>
          <a:p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Light SemiCondensed" panose="020B0502040204020203" pitchFamily="34" charset="0"/>
              </a:rPr>
              <a:t>Историческая справка</a:t>
            </a:r>
            <a:endParaRPr lang="ru-RU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ahnschrift Light SemiCondensed" panose="020B05020402040202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48880"/>
            <a:ext cx="5723318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8409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1"/>
            <a:ext cx="9217024" cy="72007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90872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В ДОУ функционировало шесть групп: 4 ясельные, 2 дошкольные. Для детей, чьи родители работали в вечерние и ночные смены  была создана ночная группа. Детей принимали с 4 месяцев.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Для малышей были созданы все условия для полноценного пребывания в течение всего дня.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10136"/>
            <a:ext cx="3103264" cy="2425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22" y="3560906"/>
            <a:ext cx="3144401" cy="23746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441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2007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43608" y="692696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С детьми ясельного возраста работали сотрудники с медицинским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образованием, они ухаживали за детьми,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кормили из бутылочек смесями 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кашами. Малышей, находившихся на грудном вскармливании , приходили кормить мамы, которым каждые 3 часа  на фабрике предоставлялся перерыв для кормления детей.  В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группах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ясельного возраста были теплые полы, соответствующая возрастная мебель и оборудование. 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53873" y="2748288"/>
            <a:ext cx="2971993" cy="42734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99006"/>
            <a:ext cx="4124901" cy="29719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0299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732" y="-99392"/>
            <a:ext cx="9345252" cy="72728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-171400"/>
            <a:ext cx="69127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 </a:t>
            </a:r>
          </a:p>
          <a:p>
            <a:pPr algn="just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группах дошкольного возраста, также были созданы все условия для полноценного развития.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63715"/>
            <a:ext cx="3328210" cy="2485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1844824"/>
            <a:ext cx="3384377" cy="24903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77072"/>
            <a:ext cx="3242261" cy="2446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4174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412" y="-390400"/>
            <a:ext cx="9325544" cy="751621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63" y="3570359"/>
            <a:ext cx="3881397" cy="2901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679091"/>
            <a:ext cx="3876886" cy="27926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688"/>
            <a:ext cx="4248472" cy="3178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917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568" y="-160721"/>
            <a:ext cx="9351088" cy="7302561"/>
          </a:xfrm>
          <a:prstGeom prst="rect">
            <a:avLst/>
          </a:prstGeom>
        </p:spPr>
      </p:pic>
      <p:pic>
        <p:nvPicPr>
          <p:cNvPr id="2" name="Объект 1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3302414" cy="24741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84784"/>
            <a:ext cx="3236992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12" y="4187924"/>
            <a:ext cx="3221509" cy="2211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21088"/>
            <a:ext cx="3069734" cy="2296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755576" y="54868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Жизнь в детском саду насыщена и разнообразна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82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27280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99592" y="620688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Ясли-сад был базой для прохождения практики молодыми студентами Кинешемского педагогического училища.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852936"/>
            <a:ext cx="2376264" cy="31762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364" y="2852935"/>
            <a:ext cx="4278437" cy="31762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73149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2728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548680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Перемены коснулись всей системы дошкольного образования. В 1997 году ясли-сад №21 был передан в распоряжение отдела образования администрации г. Кинешма. С 01.11.1999 г.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я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сли-сад №21 было переименовано как Муниципальное дошкольное образовательное учреждение детский сад № 21.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15.12.2015г. МДОУ детский сад № 21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г.о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 Кинешма переименован на Муниципальное бюджетное дошкольное учреждение детский сад городского округа Кинешма.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49924"/>
            <a:ext cx="1219200" cy="1517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5528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520" y="-99392"/>
            <a:ext cx="9381001" cy="73448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3" y="548680"/>
            <a:ext cx="8280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Шли годы… Детский сад развивался. Менялась и материально- техническая база, развивающая среда в группах.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844824"/>
            <a:ext cx="3899574" cy="29761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62672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933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3291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3744416" cy="2636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492896"/>
            <a:ext cx="3515883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848" y="4149080"/>
            <a:ext cx="3600400" cy="23398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8201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9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96" y="-171400"/>
            <a:ext cx="9292520" cy="734481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332656"/>
            <a:ext cx="828092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1903 году Иваном Коноваловым была основана 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прядильно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- ткацкая Анненская мануфактура, называвшаяся в советское время Фабрика №1.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4666">
            <a:off x="700366" y="1951727"/>
            <a:ext cx="2888446" cy="2117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2061">
            <a:off x="5425272" y="1885837"/>
            <a:ext cx="2908548" cy="2183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62" y="4149080"/>
            <a:ext cx="2908548" cy="2228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0299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24" y="-99391"/>
            <a:ext cx="9325544" cy="72728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Фабрика и рабочий посёлок при ней возводились одновременно. В посёлке были дома для служащих, одноэтажные дома для рабочих, казармы, школа и больница. Хорошо сохранился кирпичный дом для служащих. Недалеко от фабричной проходной сохранилось здание пожарного депо, расширенное в советское время за счёт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пристройки.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 рядом с депо вдоль улицы протянулся длинный фасад огромной кирпичной казармы для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рабочих.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16262"/>
            <a:ext cx="2980556" cy="1976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856" y="2266916"/>
            <a:ext cx="2764532" cy="20755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509120"/>
            <a:ext cx="2850654" cy="2140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066" y="4487376"/>
            <a:ext cx="2850644" cy="2140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391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2728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908720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Фабрика развивалась и рядом с ней началось строительство жилой инфраструктуры. Возводились пятиэтажные дома. Количество семей увеличилось. И руководством Кинешемской прядильно-ткацкой фабрики №1 было принято решение о строительстве в микрорайоне ясли-сада №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21 по адресу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ереулок Баумана д.8а.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061" y="3429000"/>
            <a:ext cx="5007877" cy="3045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502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02" y="-99392"/>
            <a:ext cx="9381922" cy="727280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980728"/>
            <a:ext cx="8964488" cy="5102572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Осенью 1971г. закончилось строительство и ясли-сад распахнул свои двери для дошколят.</a:t>
            </a:r>
          </a:p>
          <a:p>
            <a:pPr marL="0" indent="0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515" y="2348880"/>
            <a:ext cx="5364088" cy="3796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82517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92150" cy="727280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332656"/>
            <a:ext cx="8928992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Первым руководителем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ясли-сада №21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была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Хлопунова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Маргарита Константиновна, а вместе с ней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работал сильный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, творческий, работоспособный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коллектив.</a:t>
            </a:r>
          </a:p>
          <a:p>
            <a:pPr marL="0" indent="0" algn="just">
              <a:buNone/>
            </a:pPr>
            <a:endParaRPr lang="ru-RU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8800"/>
            <a:ext cx="3476909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8329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99392"/>
            <a:ext cx="9289032" cy="72008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0"/>
            <a:ext cx="8316416" cy="612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Много времени, труда и старания сотрудники посвятили озеленению участков территории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я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сли сада. Были посажены лиственницы, туи, вдоль участков и дорожек кусты разных видов. Разбиты цветочные клумбы, на участках создавались мини огороды, цветники. Детские площадки оснащены верандами , песочницами и игровым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оборудованием.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96952"/>
            <a:ext cx="3960440" cy="31594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996952"/>
            <a:ext cx="3960440" cy="31594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9270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402" y="-99392"/>
            <a:ext cx="9381922" cy="727280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692696"/>
            <a:ext cx="797808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На территории детского сада имелся плескательный бассейн.</a:t>
            </a:r>
          </a:p>
          <a:p>
            <a:pPr marL="0" indent="0">
              <a:buNone/>
            </a:pP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2420888"/>
            <a:ext cx="5616624" cy="3455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257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20" y="-99392"/>
            <a:ext cx="9319040" cy="720079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332656"/>
            <a:ext cx="8568952" cy="579350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Ясли-сад был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рассчитан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на 140 мест, оснащен центральным отоплением и горячим водоснабжением.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Работал 6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дней в неделю с 7 утра до 19 вечера.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31288" y="2661202"/>
            <a:ext cx="2422262" cy="3237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37237" y="2060436"/>
            <a:ext cx="1811125" cy="2420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304830"/>
            <a:ext cx="2992537" cy="22956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152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477</Words>
  <Application>Microsoft Office PowerPoint</Application>
  <PresentationFormat>Экран (4:3)</PresentationFormat>
  <Paragraphs>22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Историческая справка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Историческая справка</dc:title>
  <dc:creator>Trofim</dc:creator>
  <cp:lastModifiedBy>Trofim</cp:lastModifiedBy>
  <cp:revision>59</cp:revision>
  <dcterms:created xsi:type="dcterms:W3CDTF">2023-03-16T14:37:39Z</dcterms:created>
  <dcterms:modified xsi:type="dcterms:W3CDTF">2023-03-30T06:17:47Z</dcterms:modified>
</cp:coreProperties>
</file>