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34C1E-D6F9-411C-8B1F-6EC0A19CCC51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DC2CF-2988-4574-9CFB-C362082F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215443"/>
            <a:ext cx="885828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ПЕДАГОГИЧЕСКАЯ ДИНАСТИЯ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Околодковой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Ирины Николаевны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/с №21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Кинешма 2023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2917057"/>
            <a:ext cx="757242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Далее работала воспитателем в детский садах: №32,40,1,22. В 2007 году перешла на работу в детский сад №32 на должность старшего воспитателя и проработала там 6 лет.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 октября 2013 года  Ирина Николаевна была назначена руководителем МДОУ детского сада №21 и по настоящее время работает на руководящей должности.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свой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профессианолизм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была награждена: грамотой Управления образования, Почетной грамотой Администрации г.о. Кинешма, Грамотой Городской думы г.о. Кинешма. Стаж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педагогической работы – 32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342\AppData\Local\Microsoft\Windows\Temporary Internet Files\Content.Word\IMG-9a9ad92aa1986d51f68a4fdf08118c31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14290"/>
            <a:ext cx="4084506" cy="2643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C:\Users\342\AppData\Local\Microsoft\Windows\Temporary Internet Files\Content.Word\IMG_20230402_122218_4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14290"/>
            <a:ext cx="3286148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342\AppData\Local\Microsoft\Windows\Temporary Internet Files\Content.Word\IMG_20230402_122316_59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64710" y="4321976"/>
            <a:ext cx="2428894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342\AppData\Local\Microsoft\Windows\Temporary Internet Files\Content.Word\IMG_20230402_122230_98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714620"/>
            <a:ext cx="3227070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342\AppData\Local\Microsoft\Windows\Temporary Internet Files\Content.Word\IMG_20230402_122207_30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14290"/>
            <a:ext cx="3243582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342\AppData\Local\Microsoft\Windows\Temporary Internet Files\Content.Word\IMG_20230402_122243_27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2214554"/>
            <a:ext cx="3071834" cy="2143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342\AppData\Local\Microsoft\Windows\Temporary Internet Files\Content.Word\IMG_20230402_122254_55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3071810"/>
            <a:ext cx="3000397" cy="221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-276998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ИСТОРИЯ ДИНАСТИИ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Околодковых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500174"/>
            <a:ext cx="73581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Околодкова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Ирина Николаевна  работает  в МБДОУ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/с №21 на руководящей должности заведующего. Степень родства членов династии представлена по отношению к ней.  Общий педагогический стаж династии на 01.03.2023 </a:t>
            </a:r>
            <a:r>
              <a:rPr lang="ru-RU" sz="32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165 лет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71604" y="-151901"/>
            <a:ext cx="6500858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КАШИНА ЕВДОКИЯ ФЁДОРОВНА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14.03.1921 года рождения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воюродная бабушка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Околодковой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И.Н.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342\AppData\Local\Microsoft\Windows\Temporary Internet Files\Content.Word\IMG_20230317_205904_27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340768"/>
            <a:ext cx="2700020" cy="38027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19872" y="1538881"/>
            <a:ext cx="572412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Евдокия Фёдоровна в своё время окончила Кинешемское педагогическое училище и по распределению работала  в детском саду г. Ярославль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воспитателем. Затем окончив Ярославский педагогический институт была назначена на должность заведующего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этом саду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Педагогический стаж работы - 40 лет.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Калачёва Тамара Фёдоровна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31.05.1936 года рождения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двоюродная бабушка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Околодковой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И.Н.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342\AppData\Local\Microsoft\Windows\Temporary Internet Files\Content.Word\IMG_20230317_210103_49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22103" y="1893081"/>
            <a:ext cx="4214842" cy="2857522"/>
          </a:xfrm>
          <a:prstGeom prst="rect">
            <a:avLst/>
          </a:prstGeom>
          <a:noFill/>
          <a:ln>
            <a:noFill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85720" y="1147361"/>
            <a:ext cx="52864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Тамара Фёдоровна окончила Ярославский педагогический институт им.К.Д. Ушинского с отличием по специальности «Учитель географии, биологии, химии».  Устроилась работать в г.Тейково Ивановской обл. в школу  учителем географии, биологии, химии.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свою работу отмечена следующими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наградами: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Медалью победителя социалистического соревнования;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Медалью ветерана труда (в честь 100-летия города Тейково);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Медалью М.В. Ломоносова ( в честь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300-летия)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с выходом на пенсию и по сей день возглавляет «Совет ветеранов-педагогов» в г. Тейково. Педагогический стаж работы – 44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357290" y="0"/>
            <a:ext cx="6500858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Кудрявцева Татьяна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Ананьевна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21.04.1949 года рождения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Околодковой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И.Н.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342\AppData\Local\Microsoft\Windows\Temporary Internet Files\Content.Word\IMG-20230317-WA000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285860"/>
            <a:ext cx="2353317" cy="3786214"/>
          </a:xfrm>
          <a:prstGeom prst="rect">
            <a:avLst/>
          </a:prstGeom>
          <a:noFill/>
          <a:ln>
            <a:noFill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203848" y="1231209"/>
            <a:ext cx="568863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окончания средней школы №10 г. Кинешма Татьяна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Ананьевна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работала 2 года воспитателем пришкольного интерната в Воздвиженской средней школе Заволжского района, в котором проживали дети из соседних деревень. Одновременно училась (заочно)  в Ярославском государственном педагогическом институте им. К.Д. Ушинского на биолого-химическом факультете. По возвращению в г. Кинешма, «набиралась опыта» по будущей профессии учителя биологии и химии,  работая лаборантом химии в средней школе №19 и совмещая уроки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сельско-хозяйственного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труда на пришкольном участке. Так же преподавала уроки ботаники и химии.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30104"/>
            <a:ext cx="784887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окончания института поступила работать в вечерю школу №1 учителем химии и биологии. В этой школе получали  среднее образование в основном учащиеся профессионально-технического училища №37, которое готовило кадры для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Красноволжского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комбината (ткачихи, прядильщики). Девочки учащиеся были приезжие и задача перед мастером ПТУ и учителем группы  была  не только научить но и обогреть, окружить лаской и сохранить ребёнка вдали от дома.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1987 году Татьяна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Ананьевна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была приглашена на работу в городской отдел образования инспектором школ. Затем специалистом  в Управление образования администрации г.о. Кинешма по вопросам обеспечения безопасности жизнедеятельности школ, учреждений дошкольного образования и детских садов, сохранения здоровья школьников и воспитанников.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Стаж работы на административной должности 23 года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овмещала работу преподавателя в школах города. Педагогический стаж работы - 25 лет. Общий стаж 44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C:\Users\342\AppData\Local\Microsoft\Windows\Temporary Internet Files\Content.Word\IMG-20230317-WA000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1357298"/>
            <a:ext cx="2786082" cy="4000528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71736" y="-157708"/>
            <a:ext cx="428628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Кудрявцев Дмитрий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Николаевич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03.08.1978 года рождения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брат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Околодковой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И.Н.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145441"/>
            <a:ext cx="504056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084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1996 году  был призван на военную службу в Кинешемскую воинскую часть 73480. В 1998 году при части был создан взвод воспитанников для детей сирот оставшихся без  попечения родителей.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084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Дмитрия Николаевича назначили командиром отделения этого взвода. Возникла необходимость получить педагогическое образование. В 1999 году он поступает на заочное обучение в Кинешемский педагогический колледж. И в 2001 году защищает дипломную работу по теме: «Диагностика межличностных отношений в коллективе воспитанников», получает  красный диплом  по квалификации «Воспитатель детей дошкольного возраста».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357166"/>
            <a:ext cx="821537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Сразу же поступает в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уйский государственный педагогический университет и в 2004 году получает диплом по квалификации «Преподаватель дошкольной педагогики и психологии». После окончания ШГПУ назначается на должность заместителя командира взвода, а с 2010 года - командиром взвода воспитанников.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связи с расформированием части в 2012 году вместе со взводом воспитанников был переведён в  Шуйскую войсковую часть 03333 по настоящее время выполняет обязанности командира взвода воспитанников.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время существования взвода во взрослую жизнь было выпущено более 60 детей. Большая часть из них продолжает службу в Вооруженных Силах РФ. А за время службы Дмитрий Николаевич был неоднократно поощрён ведомственными и общественными наградами. Педагогический стаж работы -24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Околодкова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Ирина Николаевна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04.07.1972 года рождения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28596" y="928670"/>
            <a:ext cx="550072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1989 году Ирина Николаевна окончила среднюю школу №1 и поступила в педагогический класс при средней школе №18. В 1990 году получила специальность «Воспитатель детского сада» и по распределению была направлена на работу в ясли-сад №50. Работая поступила на заочное обучение в Кинешемское педагогическое училище, окончив его Ирина Николаевна сразу же поступает в Шуйский государственный институт на заочное отделение. В 2003году окончила и получила диплом по специальности «Дошкольная педагогика и психология».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342\Downloads\0051K2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928670"/>
            <a:ext cx="2643206" cy="385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840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342</dc:creator>
  <cp:lastModifiedBy>342</cp:lastModifiedBy>
  <cp:revision>37</cp:revision>
  <dcterms:created xsi:type="dcterms:W3CDTF">2023-03-17T17:38:01Z</dcterms:created>
  <dcterms:modified xsi:type="dcterms:W3CDTF">2023-04-02T10:39:37Z</dcterms:modified>
</cp:coreProperties>
</file>