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7" r:id="rId7"/>
    <p:sldId id="260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3FCD4-65FD-4501-BC40-02BFA7C9765F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34F19-D90A-4542-881F-FDF530FB2D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3FCD4-65FD-4501-BC40-02BFA7C9765F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34F19-D90A-4542-881F-FDF530FB2D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3FCD4-65FD-4501-BC40-02BFA7C9765F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34F19-D90A-4542-881F-FDF530FB2D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3FCD4-65FD-4501-BC40-02BFA7C9765F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34F19-D90A-4542-881F-FDF530FB2D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3FCD4-65FD-4501-BC40-02BFA7C9765F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34F19-D90A-4542-881F-FDF530FB2D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3FCD4-65FD-4501-BC40-02BFA7C9765F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34F19-D90A-4542-881F-FDF530FB2D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3FCD4-65FD-4501-BC40-02BFA7C9765F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34F19-D90A-4542-881F-FDF530FB2D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3FCD4-65FD-4501-BC40-02BFA7C9765F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34F19-D90A-4542-881F-FDF530FB2D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3FCD4-65FD-4501-BC40-02BFA7C9765F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34F19-D90A-4542-881F-FDF530FB2D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3FCD4-65FD-4501-BC40-02BFA7C9765F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34F19-D90A-4542-881F-FDF530FB2D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3FCD4-65FD-4501-BC40-02BFA7C9765F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34F19-D90A-4542-881F-FDF530FB2D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3FCD4-65FD-4501-BC40-02BFA7C9765F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834F19-D90A-4542-881F-FDF530FB2DB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572609"/>
            <a:ext cx="9144000" cy="4939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ПЕДАГОГИЧЕСКАЯ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ДИНАСТИЯ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Данилюк Ольги</a:t>
            </a:r>
            <a:r>
              <a:rPr kumimoji="0" lang="ru-RU" sz="4000" b="1" i="0" u="none" strike="noStrike" cap="none" normalizeH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асильевны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/с №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21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Кинешма 2023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79512" y="260648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История династии Данилюк  </a:t>
            </a:r>
          </a:p>
          <a:p>
            <a:pPr algn="ct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342\Desktop\IMG-3bc413134d8bc18715c7a50664ba9b88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1071546"/>
            <a:ext cx="3071834" cy="5429288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467544" y="1443548"/>
            <a:ext cx="5176026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Данилюк Ольга Васильевна работает воспитателем МБДОУ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/с №21.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Степень родства членов династии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представлена по отношению к ней.  Общий педагогический стаж династии 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01.03.2023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53 года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395536" y="188641"/>
            <a:ext cx="828092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Данилюк Ольга Васильевна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27.04.1965 года рождения </a:t>
            </a: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endParaRPr lang="ru-RU" dirty="0" smtClean="0"/>
          </a:p>
        </p:txBody>
      </p:sp>
      <p:pic>
        <p:nvPicPr>
          <p:cNvPr id="6" name="Рисунок 5" descr="C:\Users\342\Desktop\IMG_20230313_170512_22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6215074" y="1285860"/>
            <a:ext cx="2500330" cy="3643338"/>
          </a:xfrm>
          <a:prstGeom prst="rect">
            <a:avLst/>
          </a:prstGeom>
          <a:noFill/>
          <a:ln>
            <a:noFill/>
          </a:ln>
        </p:spPr>
      </p:pic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357158" y="972705"/>
            <a:ext cx="5643602" cy="510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 1980-1984 годы Ольга Васильевна обучалась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в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Кинешемском педагогическом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училище,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получила специальность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воспитателя.  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Молодым специалистом по распределению поступила работать в детский сад №1 по улице Ивановская г. Кинешма, отработала 3 года.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В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1987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году перешла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работать в детский сад №33 Кинешемской прядильно-ткацкой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фабрики №1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, отработала 7лет.  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сентябре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1994 года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 связи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закрытием детского сада была переведена в детский комбинат №21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работает в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/с №21 по настоящее время.</a:t>
            </a:r>
            <a:endParaRPr lang="ru-RU" sz="1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Ольга 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Васильевна 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 свою работу отмечена следующими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наградами: Грамотой 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правления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образования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г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 о. Кинешма;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Благодарственным письмом администрации г.о. Кинешма;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Благодарственным письмом Министерство просвещения Российской 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Федерации.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Педагогический стаж работы - 38лет.</a:t>
            </a:r>
            <a:endParaRPr kumimoji="0" lang="ru-RU" sz="1600" b="1" i="0" u="none" strike="noStrike" cap="none" normalizeH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 descr="C:\Users\342\AppData\Local\Microsoft\Windows\Temporary Internet Files\Content.Word\IMG_20230313_170554_11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571472" y="714356"/>
            <a:ext cx="4214842" cy="2643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342\AppData\Local\Microsoft\Windows\Temporary Internet Files\Content.Word\IMG_20230313_143029_36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928934"/>
            <a:ext cx="4286280" cy="3429024"/>
          </a:xfrm>
          <a:prstGeom prst="rect">
            <a:avLst/>
          </a:prstGeom>
          <a:noFill/>
          <a:ln>
            <a:noFill/>
          </a:ln>
        </p:spPr>
      </p:pic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5000628" y="553998"/>
            <a:ext cx="414337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Детский сад №21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latin typeface="Calibri" pitchFamily="34" charset="0"/>
                <a:cs typeface="Times New Roman" pitchFamily="18" charset="0"/>
              </a:rPr>
              <a:t>Данилюк О.В. на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latin typeface="Calibri" pitchFamily="34" charset="0"/>
                <a:cs typeface="Times New Roman" pitchFamily="18" charset="0"/>
              </a:rPr>
              <a:t>р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Times New Roman" pitchFamily="18" charset="0"/>
              </a:rPr>
              <a:t>абочем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Times New Roman" pitchFamily="18" charset="0"/>
              </a:rPr>
              <a:t> месте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Рисунок 2" descr="C:\Users\342\AppData\Local\Microsoft\Windows\Temporary Internet Files\Content.Word\IMG_20230313_170329_55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500034" y="357166"/>
            <a:ext cx="3492513" cy="3500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342\Desktop\IMG_20230313_170323_18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786314" y="357166"/>
            <a:ext cx="4000528" cy="578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463" y="144463"/>
            <a:ext cx="4784727" cy="3070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142852"/>
            <a:ext cx="4071966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/>
          <p:cNvPicPr/>
          <p:nvPr/>
        </p:nvPicPr>
        <p:blipFill>
          <a:blip r:embed="rId5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3071810"/>
            <a:ext cx="4542486" cy="3357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000100" y="121902"/>
            <a:ext cx="792961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Мокеева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Татьяна Николаевна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15.04.1988 года рождения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дочь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Данилюк О.В.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342\Desktop\IMG-8b8b60ecc4f1b2ae93ab7aafedb99a0a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214422"/>
            <a:ext cx="2571768" cy="3214710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779912" y="1529447"/>
            <a:ext cx="475252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2008 году Татьяна Николаевна   окончила  Кинешемский педагогический колледж. Сразу пришла работать  воспитателем в МБДОУ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/с №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22 компенсирующего вида. В 2012 году заочно окончила  Ивановский государственный университет и получила диплом психолога. А в 2017 году также заочно окончила Шуйский государственный институт и получила диплом логопеда.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2017 года по сегодняшний день Татьяна Николаевна работает в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/с №22 логопедом-психологом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Татьяна Николаевна за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свою работу отмечена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Грамотой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управления образования г. о.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Кинешма.</a:t>
            </a:r>
            <a:endParaRPr lang="ru-RU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Педагогический </a:t>
            </a:r>
            <a:r>
              <a:rPr kumimoji="0" lang="ru-RU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стаж работы -15 лет.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2" name="Picture 2" descr="C:\Users\342\Desktop\IMG-c4db70b4273229d9b50f7fe40c814340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428604"/>
            <a:ext cx="3714776" cy="3571900"/>
          </a:xfrm>
          <a:prstGeom prst="rect">
            <a:avLst/>
          </a:prstGeom>
          <a:noFill/>
        </p:spPr>
      </p:pic>
      <p:pic>
        <p:nvPicPr>
          <p:cNvPr id="20483" name="Picture 3" descr="C:\Users\342\Desktop\IMG-b17a08d14035befca2249583a408a83d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214290"/>
            <a:ext cx="4143404" cy="3786214"/>
          </a:xfrm>
          <a:prstGeom prst="rect">
            <a:avLst/>
          </a:prstGeom>
          <a:noFill/>
        </p:spPr>
      </p:pic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2627784" y="4135129"/>
            <a:ext cx="651621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Детский сад №22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Мокеева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Т.Н. на рабочем месте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</TotalTime>
  <Words>291</Words>
  <Application>Microsoft Office PowerPoint</Application>
  <PresentationFormat>Экран (4:3)</PresentationFormat>
  <Paragraphs>44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342</dc:creator>
  <cp:lastModifiedBy>Admin</cp:lastModifiedBy>
  <cp:revision>40</cp:revision>
  <dcterms:created xsi:type="dcterms:W3CDTF">2023-03-12T16:16:24Z</dcterms:created>
  <dcterms:modified xsi:type="dcterms:W3CDTF">2023-03-29T10:51:44Z</dcterms:modified>
</cp:coreProperties>
</file>