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8" r:id="rId3"/>
    <p:sldId id="259" r:id="rId4"/>
    <p:sldId id="261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BAAE7-971E-485B-B6DC-0E96F65C9F92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D7D70-FACE-45A7-9545-DDC7F0747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644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D7D70-FACE-45A7-9545-DDC7F0747E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63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05639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1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63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2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80135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95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9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7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46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563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210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FC6C7B8-4879-4DF1-859F-985B03F133D3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8F95AEE-2FD4-471E-A848-1E07E6B557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344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Педагогические династии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040" y="3956279"/>
            <a:ext cx="8048539" cy="17974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44" b="92818" l="12988" r="849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7481" y="3956279"/>
            <a:ext cx="3829828" cy="270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6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1821" y="382137"/>
            <a:ext cx="9880979" cy="5813947"/>
          </a:xfrm>
          <a:ln cap="rnd" cmpd="tri"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Dot"/>
          </a:ln>
        </p:spPr>
        <p:txBody>
          <a:bodyPr>
            <a:normAutofit fontScale="90000"/>
          </a:bodyPr>
          <a:lstStyle/>
          <a:p>
            <a:r>
              <a:rPr lang="ru-RU" sz="4800" b="1" i="1" dirty="0" smtClean="0"/>
              <a:t> </a:t>
            </a:r>
            <a:br>
              <a:rPr lang="ru-RU" sz="4800" b="1" i="1" dirty="0" smtClean="0"/>
            </a:br>
            <a:r>
              <a:rPr lang="ru-RU" sz="4800" b="1" i="1" dirty="0" smtClean="0"/>
              <a:t>Дочка</a:t>
            </a:r>
            <a:br>
              <a:rPr lang="ru-RU" sz="4800" b="1" i="1" dirty="0" smtClean="0"/>
            </a:br>
            <a:r>
              <a:rPr lang="ru-RU" sz="4800" b="1" i="1" dirty="0"/>
              <a:t/>
            </a:r>
            <a:br>
              <a:rPr lang="ru-RU" sz="4800" b="1" i="1" dirty="0"/>
            </a:br>
            <a:r>
              <a:rPr lang="ru-RU" sz="4800" b="1" i="1" dirty="0" smtClean="0"/>
              <a:t/>
            </a:r>
            <a:br>
              <a:rPr lang="ru-RU" sz="4800" b="1" i="1" dirty="0" smtClean="0"/>
            </a:br>
            <a:r>
              <a:rPr lang="ru-RU" sz="4800" b="1" i="1" dirty="0"/>
              <a:t/>
            </a:r>
            <a:br>
              <a:rPr lang="ru-RU" sz="4800" b="1" i="1" dirty="0"/>
            </a:br>
            <a:r>
              <a:rPr lang="ru-RU" sz="4800" b="1" i="1" dirty="0"/>
              <a:t>В</a:t>
            </a:r>
            <a:r>
              <a:rPr lang="ru-RU" sz="4800" b="1" i="1" dirty="0" smtClean="0"/>
              <a:t>нучка </a:t>
            </a:r>
            <a:br>
              <a:rPr lang="ru-RU" sz="4800" b="1" i="1" dirty="0" smtClean="0"/>
            </a:br>
            <a:r>
              <a:rPr lang="ru-RU" sz="4800" b="1" i="1" dirty="0"/>
              <a:t> </a:t>
            </a:r>
            <a:r>
              <a:rPr lang="ru-RU" sz="4800" b="1" i="1" dirty="0" smtClean="0"/>
              <a:t>                                       </a:t>
            </a:r>
            <a:br>
              <a:rPr lang="ru-RU" sz="4800" b="1" i="1" dirty="0" smtClean="0"/>
            </a:br>
            <a:r>
              <a:rPr lang="ru-RU" sz="4800" b="1" i="1" dirty="0"/>
              <a:t> </a:t>
            </a:r>
            <a:r>
              <a:rPr lang="ru-RU" sz="4800" b="1" i="1" dirty="0" smtClean="0"/>
              <a:t>                                          </a:t>
            </a:r>
            <a:br>
              <a:rPr lang="ru-RU" sz="4800" b="1" i="1" dirty="0" smtClean="0"/>
            </a:br>
            <a:r>
              <a:rPr lang="ru-RU" sz="4800" b="1" i="1" dirty="0"/>
              <a:t> </a:t>
            </a:r>
            <a:r>
              <a:rPr lang="ru-RU" sz="4800" b="1" i="1" dirty="0" smtClean="0"/>
              <a:t>                                 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115" y="477671"/>
            <a:ext cx="4138517" cy="6489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461612" y="1255594"/>
            <a:ext cx="283873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300" b="1" i="1" dirty="0" smtClean="0">
                <a:solidFill>
                  <a:srgbClr val="455F51"/>
                </a:solidFill>
                <a:ea typeface="+mj-ea"/>
                <a:cs typeface="+mj-cs"/>
              </a:rPr>
              <a:t>    Бабушка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607707" y="1390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006" y="3722543"/>
            <a:ext cx="1024217" cy="585267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 rot="10800000">
            <a:off x="7385553" y="20417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553" y="3722543"/>
            <a:ext cx="4797968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2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Бабушка:</a:t>
            </a:r>
            <a:br>
              <a:rPr lang="ru-RU" dirty="0" smtClean="0"/>
            </a:br>
            <a:r>
              <a:rPr lang="ru-RU" dirty="0" smtClean="0"/>
              <a:t>Фомичёва (Короткова) Евдокия Ивановна                          (1921- 1998гг.)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71600" y="2584329"/>
            <a:ext cx="2629107" cy="33202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490113" y="2285998"/>
            <a:ext cx="7478973" cy="4572001"/>
          </a:xfrm>
        </p:spPr>
        <p:txBody>
          <a:bodyPr/>
          <a:lstStyle/>
          <a:p>
            <a:r>
              <a:rPr lang="ru-RU" dirty="0" smtClean="0"/>
              <a:t>1938г-1941г- учёба в Кинешемском педагогическом училище</a:t>
            </a:r>
          </a:p>
          <a:p>
            <a:r>
              <a:rPr lang="ru-RU" dirty="0" smtClean="0"/>
              <a:t>1941г- 1943г – работала воспитателем в </a:t>
            </a:r>
            <a:r>
              <a:rPr lang="ru-RU" dirty="0" err="1" smtClean="0"/>
              <a:t>г.Вичуга</a:t>
            </a:r>
            <a:endParaRPr lang="ru-RU" dirty="0" smtClean="0"/>
          </a:p>
          <a:p>
            <a:r>
              <a:rPr lang="ru-RU" dirty="0" smtClean="0"/>
              <a:t>1943г- 1950г работала воспитателем в д/с №28 </a:t>
            </a:r>
            <a:r>
              <a:rPr lang="ru-RU" dirty="0" err="1" smtClean="0"/>
              <a:t>г.Кинешма</a:t>
            </a:r>
            <a:endParaRPr lang="ru-RU" dirty="0" smtClean="0"/>
          </a:p>
          <a:p>
            <a:r>
              <a:rPr lang="ru-RU" dirty="0" smtClean="0"/>
              <a:t>1951г-1960г работала воспитателем в д/с №25 </a:t>
            </a:r>
            <a:r>
              <a:rPr lang="ru-RU" dirty="0" err="1" smtClean="0"/>
              <a:t>г.Кинешма</a:t>
            </a:r>
            <a:endParaRPr lang="ru-RU" dirty="0" smtClean="0"/>
          </a:p>
          <a:p>
            <a:r>
              <a:rPr lang="ru-RU" dirty="0" smtClean="0"/>
              <a:t>1960г-1964г. Работала воспитателем в д/с №42 </a:t>
            </a:r>
            <a:r>
              <a:rPr lang="ru-RU" dirty="0" err="1" smtClean="0"/>
              <a:t>г.Кинешма</a:t>
            </a:r>
            <a:endParaRPr lang="ru-RU" dirty="0" smtClean="0"/>
          </a:p>
          <a:p>
            <a:r>
              <a:rPr lang="ru-RU" dirty="0" smtClean="0"/>
              <a:t>1964г.-1976г работала заведующим в д/с №17 </a:t>
            </a:r>
            <a:r>
              <a:rPr lang="ru-RU" dirty="0" err="1" smtClean="0"/>
              <a:t>г.Кинешма</a:t>
            </a:r>
            <a:endParaRPr lang="ru-RU" dirty="0" smtClean="0"/>
          </a:p>
          <a:p>
            <a:r>
              <a:rPr lang="ru-RU" dirty="0" smtClean="0"/>
              <a:t>Педагогический стаж 35 лет</a:t>
            </a:r>
            <a:r>
              <a:rPr lang="ru-RU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284" y="4933258"/>
            <a:ext cx="3029802" cy="18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1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00251"/>
            <a:ext cx="9601200" cy="18714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Дочка:</a:t>
            </a:r>
            <a:br>
              <a:rPr lang="ru-RU" dirty="0" smtClean="0"/>
            </a:br>
            <a:r>
              <a:rPr lang="ru-RU" dirty="0" smtClean="0"/>
              <a:t>Субботина (Фомичёва) Галина Павловна 1950г.р.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-4318" t="15695" r="4318" b="-1352"/>
          <a:stretch/>
        </p:blipFill>
        <p:spPr>
          <a:xfrm>
            <a:off x="1527221" y="2285999"/>
            <a:ext cx="2212266" cy="4319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1874" y="2171700"/>
            <a:ext cx="6878471" cy="4433815"/>
          </a:xfrm>
        </p:spPr>
        <p:txBody>
          <a:bodyPr/>
          <a:lstStyle/>
          <a:p>
            <a:r>
              <a:rPr lang="ru-RU" dirty="0" smtClean="0"/>
              <a:t>1966г-1969г учёба в Кинешемском педагогическом училище</a:t>
            </a:r>
          </a:p>
          <a:p>
            <a:r>
              <a:rPr lang="ru-RU" dirty="0" smtClean="0"/>
              <a:t>1969г-1975г работала воспитателем в д/с№9</a:t>
            </a:r>
          </a:p>
          <a:p>
            <a:r>
              <a:rPr lang="ru-RU" dirty="0" smtClean="0"/>
              <a:t>1975г-1979г – работала воспитателем в д/с №17</a:t>
            </a:r>
          </a:p>
          <a:p>
            <a:r>
              <a:rPr lang="ru-RU" dirty="0" smtClean="0"/>
              <a:t>1979-1995г работала воспитателем в ясли-сад №27</a:t>
            </a:r>
          </a:p>
          <a:p>
            <a:r>
              <a:rPr lang="ru-RU" dirty="0" smtClean="0"/>
              <a:t>1995г – вышла на льготную пенсию</a:t>
            </a:r>
          </a:p>
          <a:p>
            <a:r>
              <a:rPr lang="ru-RU" dirty="0" smtClean="0"/>
              <a:t>Педагогический стаж 26 лет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668" y="4464655"/>
            <a:ext cx="3562063" cy="214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9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287" y="245660"/>
            <a:ext cx="10877265" cy="1926040"/>
          </a:xfrm>
        </p:spPr>
        <p:txBody>
          <a:bodyPr>
            <a:normAutofit/>
          </a:bodyPr>
          <a:lstStyle/>
          <a:p>
            <a:r>
              <a:rPr lang="ru-RU" dirty="0" smtClean="0"/>
              <a:t>Внучка:</a:t>
            </a:r>
            <a:br>
              <a:rPr lang="ru-RU" dirty="0" smtClean="0"/>
            </a:br>
            <a:r>
              <a:rPr lang="ru-RU" dirty="0" err="1" smtClean="0"/>
              <a:t>Горшеничева</a:t>
            </a:r>
            <a:r>
              <a:rPr lang="ru-RU" dirty="0" smtClean="0"/>
              <a:t> (Субботина) Ольга Сергеевна</a:t>
            </a:r>
            <a:br>
              <a:rPr lang="ru-RU" dirty="0" smtClean="0"/>
            </a:br>
            <a:r>
              <a:rPr lang="ru-RU" dirty="0" smtClean="0"/>
              <a:t>1972 г.р.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94181" y="2452435"/>
            <a:ext cx="2987001" cy="3327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1935" y="1856096"/>
            <a:ext cx="5363960" cy="4516271"/>
          </a:xfrm>
        </p:spPr>
        <p:txBody>
          <a:bodyPr/>
          <a:lstStyle/>
          <a:p>
            <a:r>
              <a:rPr lang="ru-RU" dirty="0" smtClean="0"/>
              <a:t>1987-1991гг.-учёба в Кинешемском педагогическом училище</a:t>
            </a:r>
          </a:p>
          <a:p>
            <a:r>
              <a:rPr lang="ru-RU" dirty="0" smtClean="0"/>
              <a:t>1991-2014гг. Работала воспитателем в МБДОУ д/с №44</a:t>
            </a:r>
          </a:p>
          <a:p>
            <a:r>
              <a:rPr lang="ru-RU" dirty="0" smtClean="0"/>
              <a:t>2014г.- и по настоящее время работает старшим воспитателем в МБДОУ д/с №44</a:t>
            </a:r>
          </a:p>
          <a:p>
            <a:r>
              <a:rPr lang="ru-RU" dirty="0" smtClean="0"/>
              <a:t>Педагогический стаж 32 года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135" y="4375623"/>
            <a:ext cx="3880513" cy="233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2008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289</TotalTime>
  <Words>138</Words>
  <Application>Microsoft Office PowerPoint</Application>
  <PresentationFormat>Широкоэкранный</PresentationFormat>
  <Paragraphs>24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Calibri</vt:lpstr>
      <vt:lpstr>Franklin Gothic Book</vt:lpstr>
      <vt:lpstr>Crop</vt:lpstr>
      <vt:lpstr>Педагогические династии</vt:lpstr>
      <vt:lpstr>  Дочка    Внучка                                                                                                                         </vt:lpstr>
      <vt:lpstr>Бабушка: Фомичёва (Короткова) Евдокия Ивановна                          (1921- 1998гг.)</vt:lpstr>
      <vt:lpstr>Дочка: Субботина (Фомичёва) Галина Павловна 1950г.р.</vt:lpstr>
      <vt:lpstr>Внучка: Горшеничева (Субботина) Ольга Сергеевна 1972 г.р.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25</cp:revision>
  <dcterms:created xsi:type="dcterms:W3CDTF">2023-04-30T15:51:25Z</dcterms:created>
  <dcterms:modified xsi:type="dcterms:W3CDTF">2023-05-01T18:04:18Z</dcterms:modified>
</cp:coreProperties>
</file>