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E3011-863D-46EC-996A-885FBF53B526}" type="datetimeFigureOut">
              <a:rPr lang="ru-RU" smtClean="0"/>
              <a:t>07.05.2023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D4E8965B-7CE6-4CC6-A5D8-5C65CEE381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936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E3011-863D-46EC-996A-885FBF53B526}" type="datetimeFigureOut">
              <a:rPr lang="ru-RU" smtClean="0"/>
              <a:t>07.05.2023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8965B-7CE6-4CC6-A5D8-5C65CEE381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933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E3011-863D-46EC-996A-885FBF53B526}" type="datetimeFigureOut">
              <a:rPr lang="ru-RU" smtClean="0"/>
              <a:t>07.05.2023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8965B-7CE6-4CC6-A5D8-5C65CEE381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4951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E3011-863D-46EC-996A-885FBF53B526}" type="datetimeFigureOut">
              <a:rPr lang="ru-RU" smtClean="0"/>
              <a:t>07.05.2023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8965B-7CE6-4CC6-A5D8-5C65CEE381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5767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32DE3011-863D-46EC-996A-885FBF53B526}" type="datetimeFigureOut">
              <a:rPr lang="ru-RU" smtClean="0"/>
              <a:t>07.05.2023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D4E8965B-7CE6-4CC6-A5D8-5C65CEE381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144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E3011-863D-46EC-996A-885FBF53B526}" type="datetimeFigureOut">
              <a:rPr lang="ru-RU" smtClean="0"/>
              <a:t>07.05.2023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8965B-7CE6-4CC6-A5D8-5C65CEE381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393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E3011-863D-46EC-996A-885FBF53B526}" type="datetimeFigureOut">
              <a:rPr lang="ru-RU" smtClean="0"/>
              <a:t>07.05.2023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8965B-7CE6-4CC6-A5D8-5C65CEE381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901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E3011-863D-46EC-996A-885FBF53B526}" type="datetimeFigureOut">
              <a:rPr lang="ru-RU" smtClean="0"/>
              <a:t>07.05.2023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8965B-7CE6-4CC6-A5D8-5C65CEE381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6606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E3011-863D-46EC-996A-885FBF53B526}" type="datetimeFigureOut">
              <a:rPr lang="ru-RU" smtClean="0"/>
              <a:t>07.05.2023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8965B-7CE6-4CC6-A5D8-5C65CEE381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958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E3011-863D-46EC-996A-885FBF53B526}" type="datetimeFigureOut">
              <a:rPr lang="ru-RU" smtClean="0"/>
              <a:t>07.05.2023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8965B-7CE6-4CC6-A5D8-5C65CEE381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697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E3011-863D-46EC-996A-885FBF53B526}" type="datetimeFigureOut">
              <a:rPr lang="ru-RU" smtClean="0"/>
              <a:t>07.05.2023</a:t>
            </a:fld>
            <a:endParaRPr lang="ru-RU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8965B-7CE6-4CC6-A5D8-5C65CEE381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647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32DE3011-863D-46EC-996A-885FBF53B526}" type="datetimeFigureOut">
              <a:rPr lang="ru-RU" smtClean="0"/>
              <a:t>07.05.2023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D4E8965B-7CE6-4CC6-A5D8-5C65CEE381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7067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8.jpg"/><Relationship Id="rId7" Type="http://schemas.openxmlformats.org/officeDocument/2006/relationships/image" Target="../media/image11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0.png"/><Relationship Id="rId4" Type="http://schemas.openxmlformats.org/officeDocument/2006/relationships/image" Target="../media/image9.jpg"/><Relationship Id="rId9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9848" y="1352282"/>
            <a:ext cx="9966960" cy="3571762"/>
          </a:xfrm>
        </p:spPr>
        <p:txBody>
          <a:bodyPr/>
          <a:lstStyle/>
          <a:p>
            <a:r>
              <a:rPr lang="ru-RU" sz="7200" dirty="0" smtClean="0"/>
              <a:t>Позднякова Алевтина </a:t>
            </a:r>
            <a:r>
              <a:rPr lang="ru-RU" sz="7200" dirty="0" err="1"/>
              <a:t>В</a:t>
            </a:r>
            <a:r>
              <a:rPr lang="ru-RU" sz="7200" dirty="0" err="1" smtClean="0"/>
              <a:t>икториновна</a:t>
            </a:r>
            <a:endParaRPr lang="ru-RU" sz="7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69848" y="4924043"/>
            <a:ext cx="7891272" cy="961601"/>
          </a:xfrm>
        </p:spPr>
        <p:txBody>
          <a:bodyPr/>
          <a:lstStyle/>
          <a:p>
            <a:r>
              <a:rPr lang="ru-RU" dirty="0" smtClean="0"/>
              <a:t>Преданность профессии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8614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053" y="434662"/>
            <a:ext cx="3429000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39563">
            <a:off x="5679582" y="1262129"/>
            <a:ext cx="5812665" cy="43594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197376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9848" y="0"/>
            <a:ext cx="10058400" cy="1753849"/>
          </a:xfrm>
        </p:spPr>
        <p:txBody>
          <a:bodyPr>
            <a:normAutofit/>
          </a:bodyPr>
          <a:lstStyle/>
          <a:p>
            <a:pPr lvl="0">
              <a:spcBef>
                <a:spcPts val="1200"/>
              </a:spcBef>
            </a:pPr>
            <a:r>
              <a:rPr lang="ru-RU" sz="2400" cap="none" dirty="0">
                <a:solidFill>
                  <a:srgbClr val="FF0000"/>
                </a:solidFill>
                <a:ea typeface="+mn-ea"/>
                <a:cs typeface="+mn-cs"/>
              </a:rPr>
              <a:t>Эта </a:t>
            </a:r>
            <a:r>
              <a:rPr lang="ru-RU" sz="2400" cap="none" dirty="0" smtClean="0">
                <a:solidFill>
                  <a:srgbClr val="FF0000"/>
                </a:solidFill>
                <a:ea typeface="+mn-ea"/>
                <a:cs typeface="+mn-cs"/>
              </a:rPr>
              <a:t>история любви и верности к профессии и детскому саду </a:t>
            </a:r>
            <a:r>
              <a:rPr lang="ru-RU" sz="2400" cap="none" dirty="0">
                <a:solidFill>
                  <a:srgbClr val="FF0000"/>
                </a:solidFill>
                <a:ea typeface="+mn-ea"/>
                <a:cs typeface="+mn-cs"/>
              </a:rPr>
              <a:t>началась еще за долго до начала работы в нашем детском </a:t>
            </a:r>
            <a:r>
              <a:rPr lang="ru-RU" sz="2400" cap="none" dirty="0" smtClean="0">
                <a:solidFill>
                  <a:srgbClr val="FF0000"/>
                </a:solidFill>
                <a:ea typeface="+mn-ea"/>
                <a:cs typeface="+mn-cs"/>
              </a:rPr>
              <a:t>саду…….</a:t>
            </a:r>
            <a:r>
              <a:rPr lang="ru-RU" sz="2400" cap="none" dirty="0">
                <a:solidFill>
                  <a:srgbClr val="FF0000"/>
                </a:solidFill>
                <a:ea typeface="+mn-ea"/>
                <a:cs typeface="+mn-cs"/>
              </a:rPr>
              <a:t/>
            </a:r>
            <a:br>
              <a:rPr lang="ru-RU" sz="2400" cap="none" dirty="0">
                <a:solidFill>
                  <a:srgbClr val="FF0000"/>
                </a:solidFill>
                <a:ea typeface="+mn-ea"/>
                <a:cs typeface="+mn-cs"/>
              </a:rPr>
            </a:br>
            <a:endParaRPr lang="ru-RU" sz="60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04341"/>
            <a:ext cx="12191999" cy="58536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rgbClr val="0070C0"/>
                </a:solidFill>
              </a:rPr>
              <a:t>А началась она с того момента, когда девочка Аля первый раз переступила порог тогда еще нового детского сада будучи пока ещё только воспитанницей.                                    Здесь же она познакомилась со своим будущим мужем. В дальнейшем сюда же приведет своих детей и внуков. Так или иначе вся жизнь Алевтины </a:t>
            </a:r>
            <a:r>
              <a:rPr lang="ru-RU" sz="2400" dirty="0" err="1" smtClean="0">
                <a:solidFill>
                  <a:srgbClr val="0070C0"/>
                </a:solidFill>
              </a:rPr>
              <a:t>Викториновны</a:t>
            </a:r>
            <a:r>
              <a:rPr lang="ru-RU" sz="2400" dirty="0" smtClean="0">
                <a:solidFill>
                  <a:srgbClr val="0070C0"/>
                </a:solidFill>
              </a:rPr>
              <a:t> связана с детским садом №44. Хотя о возрасте женщины говорить не принято, но можно отметить, что дата рождения Алевтины Викторовны и детского сада одна на двоих- 1963г. И запись в её трудовой книжке одна- принята на работу в детский сад №44                                                                                                                                                                          Годы учебы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0070C0"/>
                </a:solidFill>
              </a:rPr>
              <a:t>И вот уже на протяжении </a:t>
            </a:r>
            <a:r>
              <a:rPr lang="ru-RU" sz="2400" dirty="0" smtClean="0">
                <a:solidFill>
                  <a:srgbClr val="0070C0"/>
                </a:solidFill>
              </a:rPr>
              <a:t>4</a:t>
            </a:r>
            <a:r>
              <a:rPr lang="ru-RU" sz="2400" dirty="0">
                <a:solidFill>
                  <a:srgbClr val="0070C0"/>
                </a:solidFill>
              </a:rPr>
              <a:t>2</a:t>
            </a: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 smtClean="0">
                <a:solidFill>
                  <a:srgbClr val="0070C0"/>
                </a:solidFill>
              </a:rPr>
              <a:t>лет Алевтина </a:t>
            </a:r>
            <a:r>
              <a:rPr lang="ru-RU" sz="2400" dirty="0" err="1" smtClean="0">
                <a:solidFill>
                  <a:srgbClr val="0070C0"/>
                </a:solidFill>
              </a:rPr>
              <a:t>Викториновна</a:t>
            </a:r>
            <a:r>
              <a:rPr lang="ru-RU" sz="2400" dirty="0" smtClean="0">
                <a:solidFill>
                  <a:srgbClr val="0070C0"/>
                </a:solidFill>
              </a:rPr>
              <a:t> каждый день с улыбкой идет на  работу  к детям, чтобы дарить радость, любовь и уверенность в завтрашнем дне    </a:t>
            </a:r>
            <a:endParaRPr lang="en-US" sz="2400" dirty="0" smtClean="0">
              <a:solidFill>
                <a:srgbClr val="0070C0"/>
              </a:solidFill>
              <a:latin typeface="Algerian" panose="04020705040A02060702" pitchFamily="82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rgbClr val="0070C0"/>
                </a:solidFill>
              </a:rPr>
              <a:t>И очень хочется надеяться, что вторая запись- «уволена по собственному желанию» появится еще не скоро.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71449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2" r="5055" b="42465"/>
          <a:stretch/>
        </p:blipFill>
        <p:spPr>
          <a:xfrm rot="19891684">
            <a:off x="3655906" y="712933"/>
            <a:ext cx="3193828" cy="24889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28" r="3552" b="33732"/>
          <a:stretch/>
        </p:blipFill>
        <p:spPr>
          <a:xfrm>
            <a:off x="5980054" y="2034862"/>
            <a:ext cx="3150791" cy="23189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13" b="37676"/>
          <a:stretch/>
        </p:blipFill>
        <p:spPr>
          <a:xfrm rot="1996405">
            <a:off x="8370879" y="777125"/>
            <a:ext cx="3429000" cy="25242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6268"/>
          <a:stretch/>
        </p:blipFill>
        <p:spPr>
          <a:xfrm>
            <a:off x="536351" y="3765460"/>
            <a:ext cx="3429000" cy="29138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8" t="16796" r="-1878" b="26021"/>
          <a:stretch/>
        </p:blipFill>
        <p:spPr>
          <a:xfrm>
            <a:off x="8516013" y="4150216"/>
            <a:ext cx="3217858" cy="24534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7" t="3732" r="4305" b="4717"/>
          <a:stretch/>
        </p:blipFill>
        <p:spPr>
          <a:xfrm>
            <a:off x="331638" y="215720"/>
            <a:ext cx="2941734" cy="39023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338"/>
          <a:stretch/>
        </p:blipFill>
        <p:spPr>
          <a:xfrm>
            <a:off x="4170064" y="4150216"/>
            <a:ext cx="3429000" cy="24534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83395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1870" y="3827036"/>
            <a:ext cx="3515932" cy="26369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23974" b="15165"/>
          <a:stretch/>
        </p:blipFill>
        <p:spPr>
          <a:xfrm>
            <a:off x="9148561" y="927279"/>
            <a:ext cx="2412374" cy="19575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16901" t="9155" b="23803"/>
          <a:stretch/>
        </p:blipFill>
        <p:spPr>
          <a:xfrm>
            <a:off x="5719561" y="231818"/>
            <a:ext cx="2849451" cy="30651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t="28486" b="27852"/>
          <a:stretch/>
        </p:blipFill>
        <p:spPr>
          <a:xfrm>
            <a:off x="197879" y="404074"/>
            <a:ext cx="3429000" cy="19962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/>
          <a:srcRect l="1502" t="4401" r="-1502" b="7324"/>
          <a:stretch/>
        </p:blipFill>
        <p:spPr>
          <a:xfrm>
            <a:off x="3626879" y="2597508"/>
            <a:ext cx="3429000" cy="40359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/>
          <a:srcRect l="5250" t="12183" r="6862" b="20774"/>
          <a:stretch/>
        </p:blipFill>
        <p:spPr>
          <a:xfrm>
            <a:off x="197879" y="2833353"/>
            <a:ext cx="3013656" cy="30651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738618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ерево">
  <a:themeElements>
    <a:clrScheme name="Зеленый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Дерево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Дерево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TM03090434[[fn=Дерево]]</Template>
  <TotalTime>110</TotalTime>
  <Words>175</Words>
  <Application>Microsoft Office PowerPoint</Application>
  <PresentationFormat>Широкоэкранный</PresentationFormat>
  <Paragraphs>6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Algerian</vt:lpstr>
      <vt:lpstr>Cambria</vt:lpstr>
      <vt:lpstr>Rockwell</vt:lpstr>
      <vt:lpstr>Rockwell Condensed</vt:lpstr>
      <vt:lpstr>Wingdings</vt:lpstr>
      <vt:lpstr>Дерево</vt:lpstr>
      <vt:lpstr>Позднякова Алевтина Викториновна</vt:lpstr>
      <vt:lpstr>Презентация PowerPoint</vt:lpstr>
      <vt:lpstr>Эта история любви и верности к профессии и детскому саду началась еще за долго до начала работы в нашем детском саду……. 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Позднякова Алевтина викториновна</dc:title>
  <dc:creator>Пользователь</dc:creator>
  <cp:lastModifiedBy>Пользователь</cp:lastModifiedBy>
  <cp:revision>11</cp:revision>
  <dcterms:created xsi:type="dcterms:W3CDTF">2023-04-29T19:48:26Z</dcterms:created>
  <dcterms:modified xsi:type="dcterms:W3CDTF">2023-05-07T14:00:43Z</dcterms:modified>
</cp:coreProperties>
</file>