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0" r:id="rId17"/>
    <p:sldId id="273" r:id="rId18"/>
    <p:sldId id="277" r:id="rId19"/>
    <p:sldId id="275" r:id="rId20"/>
    <p:sldId id="276" r:id="rId21"/>
    <p:sldId id="279" r:id="rId22"/>
  </p:sldIdLst>
  <p:sldSz cx="6858000" cy="9144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311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 descr="http://prezentacii.info/wp-content/uploads/2015/11/I34V2IaOm3v94KYV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858001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8" name="Picture 4" descr="https://i.mycdn.me/image?id=850790062629&amp;t=3&amp;plc=WEB&amp;tkn=*2NRFGzR0iUoIyrSHlzzfusbpkC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s://i.mycdn.me/image?id=850790062373&amp;t=3&amp;plc=WEB&amp;tkn=*Po6XnSr6s4KmzRlk4xau8XgYfB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s://i.mycdn.me/image?id=850790062117&amp;t=3&amp;plc=WEB&amp;tkn=*D2fuVxOflXp9MUVcXIkuplTN3U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i.mycdn.me/image?id=850790061861&amp;t=3&amp;plc=WEB&amp;tkn=*fGgVy62cOMLRGs7t-0frc8J_HL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6" name="Picture 4" descr="https://i.mycdn.me/image?id=850790061605&amp;t=3&amp;plc=WEB&amp;tkn=*PVFjV_86h39aOOTxKLsk_XfYM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i.mycdn.me/image?id=850790061349&amp;t=3&amp;plc=WEB&amp;tkn=*smLShuZ3pyO6E6TY0ewFiBBjee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Сергей\Downloads\image (10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https://ds02.infourok.ru/uploads/ex/0ccb/000033da-0213cc5f/img3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AutoShape 4" descr="https://ds02.infourok.ru/uploads/ex/0ccb/000033da-0213cc5f/img3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https://ds02.infourok.ru/uploads/ex/0ccb/000033da-0213cc5f/img3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8" name="Picture 8" descr="http://mail.miepvuz.ru/storage/images/news/smolensk/novost_smolensk_slava_geroyam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4800"/>
            <a:ext cx="6858000" cy="944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fs00.infourok.ru/images/doc/317/316574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60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://images.myshared.ru/5/422571/slide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1000"/>
            <a:ext cx="68580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images.myshared.ru/4/40843/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6837363" cy="929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://images.myshared.ru/5/422571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images.myshared.ru/4/320982/slide_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" y="0"/>
            <a:ext cx="6837363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ергей\Downloads\image (9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 descr="C:\Users\Сергей\Downloads\image (9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Сергей\Downloads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Сергей\Downloads\image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Сергей\Downloads\image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Сергей\Downloads\image (2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857999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i.mycdn.me/image?id=850790063653&amp;t=3&amp;plc=WEB&amp;tkn=*wV4k33q8tzk9YeJxB88isZ_6Mp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PresentationFormat>Экран (4:3)</PresentationFormat>
  <Paragraphs>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6</cp:revision>
  <dcterms:created xsi:type="dcterms:W3CDTF">2017-04-05T11:08:45Z</dcterms:created>
  <dcterms:modified xsi:type="dcterms:W3CDTF">2017-04-05T11:59:20Z</dcterms:modified>
</cp:coreProperties>
</file>