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9" r:id="rId2"/>
    <p:sldId id="260" r:id="rId3"/>
    <p:sldId id="261" r:id="rId4"/>
    <p:sldId id="263" r:id="rId5"/>
    <p:sldId id="265" r:id="rId6"/>
    <p:sldId id="26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CF313-1408-4898-8CEA-54D9FE203D60}" type="datetimeFigureOut">
              <a:rPr lang="ru-RU" smtClean="0"/>
              <a:pPr/>
              <a:t>18.05.2020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1BFC-3989-4DBA-90C6-43CA6D679F7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STELSSS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611304"/>
            <a:ext cx="5616624" cy="42124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691680" y="5085184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День Победы, такой долгожданный!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Праздник мира , свободы, весны! 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STELSSS\Desktop\s1200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0023" y="546103"/>
            <a:ext cx="7168441" cy="5440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STELSSS\Desktop\картинка-поздравительная-открытка-с-Днем-Великой-Победы-с-9-м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76672"/>
            <a:ext cx="4768195" cy="2088232"/>
          </a:xfrm>
          <a:prstGeom prst="rect">
            <a:avLst/>
          </a:prstGeom>
          <a:noFill/>
        </p:spPr>
      </p:pic>
      <p:pic>
        <p:nvPicPr>
          <p:cNvPr id="7" name="Picture 2" descr="C:\Users\STELSSS\Desktop\krasivye-otkrytki-kartinki-na-den-pobedy-9-maya-chast-2-aya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708920"/>
            <a:ext cx="3312368" cy="3312368"/>
          </a:xfrm>
          <a:prstGeom prst="rect">
            <a:avLst/>
          </a:prstGeom>
          <a:noFill/>
        </p:spPr>
      </p:pic>
      <p:pic>
        <p:nvPicPr>
          <p:cNvPr id="8" name="Picture 2" descr="C:\Users\STELSSS\Desktop\s1200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708920"/>
            <a:ext cx="324036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1" name="Rectangle 1"/>
          <p:cNvSpPr>
            <a:spLocks noChangeArrowheads="1"/>
          </p:cNvSpPr>
          <p:nvPr/>
        </p:nvSpPr>
        <p:spPr bwMode="auto">
          <a:xfrm>
            <a:off x="1500166" y="634165"/>
            <a:ext cx="72866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122" name="Picture 2" descr="C:\Users\STELSSS\Desktop\stihi-na-den-pobedy-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1281" y="378010"/>
            <a:ext cx="4042967" cy="5715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3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3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5" name="Rectangle 1"/>
          <p:cNvSpPr>
            <a:spLocks noChangeArrowheads="1"/>
          </p:cNvSpPr>
          <p:nvPr/>
        </p:nvSpPr>
        <p:spPr bwMode="auto">
          <a:xfrm>
            <a:off x="1500166" y="382438"/>
            <a:ext cx="72866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Times New Roman" pitchFamily="18" charset="0"/>
              </a:rPr>
              <a:t>Мы всегда свято храним память о воинах, отдавших жизнь во имя Победы, увековечив её в памятниках и отмеченных памятных местах.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412776"/>
            <a:ext cx="2448272" cy="20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1484784"/>
            <a:ext cx="2808312" cy="207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861048"/>
            <a:ext cx="3168352" cy="1995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Людмила\Documents\ур кур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3717032"/>
            <a:ext cx="2160240" cy="213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4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4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691680" y="1903472"/>
            <a:ext cx="64807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Салют и слава годовщине</a:t>
            </a:r>
            <a:endParaRPr lang="ru-RU" sz="2800" b="1" dirty="0" smtClean="0">
              <a:solidFill>
                <a:srgbClr val="C0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Навеки памятного дня!</a:t>
            </a:r>
            <a:endParaRPr lang="ru-RU" sz="2800" b="1" dirty="0" smtClean="0">
              <a:solidFill>
                <a:srgbClr val="C0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         Салют её большим и малым</a:t>
            </a:r>
            <a:endParaRPr lang="ru-RU" sz="2800" b="1" dirty="0" smtClean="0">
              <a:solidFill>
                <a:srgbClr val="C0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          Творцам, что шли путём одним.</a:t>
            </a:r>
            <a:endParaRPr lang="ru-RU" sz="2800" b="1" dirty="0" smtClean="0">
              <a:solidFill>
                <a:srgbClr val="C0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Её бойцам и генералам, героям</a:t>
            </a:r>
            <a:endParaRPr lang="ru-RU" sz="2800" b="1" dirty="0" smtClean="0">
              <a:solidFill>
                <a:srgbClr val="C0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Павшим и живым!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69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STELSSS</cp:lastModifiedBy>
  <cp:revision>22</cp:revision>
  <dcterms:created xsi:type="dcterms:W3CDTF">2015-01-20T15:09:41Z</dcterms:created>
  <dcterms:modified xsi:type="dcterms:W3CDTF">2020-05-18T15:02:05Z</dcterms:modified>
</cp:coreProperties>
</file>