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68" r:id="rId1"/>
  </p:sldMasterIdLst>
  <p:notesMasterIdLst>
    <p:notesMasterId r:id="rId2"/>
  </p:notesMasterIdLst>
  <p:sldIdLst>
    <p:sldId id="256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</p:sldIdLst>
  <p:sldSz cx="9144000" cy="6858000" type="screen4x3"/>
  <p:notesSz cx="6858000" cy="9144000"/>
  <p:custDataLst>
    <p:tags r:id="rId4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56" autoAdjust="0"/>
    <p:restoredTop sz="94624" autoAdjust="0"/>
  </p:normalViewPr>
  <p:slideViewPr>
    <p:cSldViewPr>
      <p:cViewPr varScale="1">
        <p:scale>
          <a:sx n="41" d="100"/>
          <a:sy n="41" d="100"/>
        </p:scale>
        <p:origin x="-13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95401-5246-4825-9094-18C68457E49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A0205-C277-4478-B2A0-144870346A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уничтожил78 вра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A0205-C277-4478-B2A0-144870346AFB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05.05.2015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2" r:id="rId2"/>
    <p:sldLayoutId id="2147483774" r:id="rId3"/>
    <p:sldLayoutId id="2147483775" r:id="rId4"/>
    <p:sldLayoutId id="2147483776" r:id="rId5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Relationship Id="rId3" Type="http://schemas.openxmlformats.org/officeDocument/2006/relationships/image" Target="../media/image1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2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3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7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8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2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4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5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8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9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0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1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2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3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4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5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jpe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7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-357214"/>
            <a:ext cx="7815290" cy="2143140"/>
          </a:xfrm>
        </p:spPr>
        <p:txBody>
          <a:bodyPr>
            <a:normAutofit/>
          </a:bodyPr>
          <a:lstStyle/>
          <a:p>
            <a:r>
              <a:rPr lang="ru-RU" sz="6000" b="1" smtClean="0">
                <a:solidFill>
                  <a:srgbClr val="FFFF00"/>
                </a:solidFill>
                <a:latin typeface="BatangChe" pitchFamily="49" charset="-127"/>
                <a:ea typeface="BatangChe" pitchFamily="49" charset="-127"/>
              </a:rPr>
              <a:t>Дети-герои</a:t>
            </a:r>
            <a:endParaRPr lang="ru-RU" sz="6000" b="1">
              <a:solidFill>
                <a:srgbClr val="FFFF00"/>
              </a:solidFill>
              <a:latin typeface="BatangChe" pitchFamily="49" charset="-127"/>
              <a:ea typeface="BatangChe" pitchFamily="49" charset="-127"/>
            </a:endParaRPr>
          </a:p>
        </p:txBody>
      </p:sp>
      <p:pic>
        <p:nvPicPr>
          <p:cNvPr id="1028" name="Picture 4" descr="https://im0-tub-ru.yandex.net/i?id=2cb7ecbf4e670faca9bd9df2977addfa&amp;n=2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643570" y="4286256"/>
            <a:ext cx="2690818" cy="2018114"/>
          </a:xfrm>
          <a:prstGeom prst="rect">
            <a:avLst/>
          </a:prstGeom>
          <a:noFill/>
        </p:spPr>
      </p:pic>
      <p:pic>
        <p:nvPicPr>
          <p:cNvPr id="1032" name="Picture 8" descr="https://im0-tub-ru.yandex.net/i?id=12a549ff86fecf9eb081b4a488532d5b&amp;n=2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0034" y="2071678"/>
            <a:ext cx="2714644" cy="2000264"/>
          </a:xfrm>
          <a:prstGeom prst="rect">
            <a:avLst/>
          </a:prstGeom>
          <a:noFill/>
        </p:spPr>
      </p:pic>
      <p:pic>
        <p:nvPicPr>
          <p:cNvPr id="1036" name="Picture 12" descr="https://im1-tub-ru.yandex.net/i?id=98fc360fbc927d289bf95d62a7812ae4&amp;n=21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000364" y="3143248"/>
            <a:ext cx="2786082" cy="197128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Содержимое 4" descr="Презентация пионеры герои советского союза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143372" y="642918"/>
            <a:ext cx="4071966" cy="564360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1285860"/>
            <a:ext cx="3008313" cy="4602163"/>
          </a:xfrm>
        </p:spPr>
        <p:txBody>
          <a:bodyPr>
            <a:noAutofit/>
          </a:bodyPr>
          <a:lstStyle/>
          <a:p>
            <a:pPr algn="ctr"/>
            <a:r>
              <a:rPr lang="ru-RU" sz="1800" b="1" i="1" smtClean="0">
                <a:solidFill>
                  <a:schemeClr val="bg1"/>
                </a:solidFill>
              </a:rPr>
              <a:t>Марат Казей в 12 лет стал разведчиком партизанского отряда. Будучи раненным в руку , он несколько раз ходил в атаку. Позднее десятки раз проникал во вражеские гарнизоны и доставлял командованию ценные разведывательные данные. Не однократно участвовал в диверсиях на железных и шоссейных дорогах.</a:t>
            </a:r>
            <a:endParaRPr lang="ru-RU" sz="1800" b="1" i="1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2357454" cy="1066800"/>
          </a:xfrm>
        </p:spPr>
        <p:txBody>
          <a:bodyPr>
            <a:noAutofit/>
          </a:bodyPr>
          <a:lstStyle/>
          <a:p>
            <a:pPr algn="ctr"/>
            <a:r>
              <a:rPr lang="ru-RU" sz="4000" smtClean="0">
                <a:solidFill>
                  <a:srgbClr val="FF0000"/>
                </a:solidFill>
              </a:rPr>
              <a:t>Марат Казей</a:t>
            </a:r>
            <a:endParaRPr lang="ru-RU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4578" name="Picture 2" descr="Пионеры-герои - Презентация 1527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5720" y="142852"/>
            <a:ext cx="8572496" cy="6429373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21920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В память о герое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Содержимое 4" descr="Май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357298"/>
            <a:ext cx="4114800" cy="4786346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Содержимое 5" descr="Информация о памятнике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500694" y="1357298"/>
            <a:ext cx="3071833" cy="476886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https://im0-tub-ru.yandex.net/i?id=23e969018cb2f4a80f53feb6e0c75274&amp;n=21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8" y="428604"/>
            <a:ext cx="8358246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Содержимое 4" descr="Дети войны - Дети войны - Картинки по истории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571472" y="571480"/>
            <a:ext cx="4603069" cy="5715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5008" y="1600200"/>
            <a:ext cx="3051040" cy="3733800"/>
          </a:xfrm>
        </p:spPr>
        <p:txBody>
          <a:bodyPr>
            <a:noAutofit/>
          </a:bodyPr>
          <a:lstStyle/>
          <a:p>
            <a:pPr algn="ctr"/>
            <a:r>
              <a:rPr lang="ru-RU" sz="2000" i="1" smtClean="0">
                <a:solidFill>
                  <a:schemeClr val="bg1"/>
                </a:solidFill>
              </a:rPr>
              <a:t>Зина Портнова отправилась на каникулы к бабушке ,где  её и застала война. Она устроилась в немецкую  столовую посудомойкой ,и когда была возможность, отравила еду фашистам.</a:t>
            </a:r>
            <a:endParaRPr lang="ru-RU" sz="2000" i="1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457200"/>
            <a:ext cx="3405182" cy="1066800"/>
          </a:xfrm>
        </p:spPr>
        <p:txBody>
          <a:bodyPr>
            <a:noAutofit/>
          </a:bodyPr>
          <a:lstStyle/>
          <a:p>
            <a:pPr algn="ctr"/>
            <a:r>
              <a:rPr lang="ru-RU" sz="4000" smtClean="0">
                <a:solidFill>
                  <a:srgbClr val="FF0000"/>
                </a:solidFill>
              </a:rPr>
              <a:t>Зина Портнова</a:t>
            </a:r>
            <a:endParaRPr lang="ru-RU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4800" smtClean="0">
                <a:solidFill>
                  <a:srgbClr val="FF0000"/>
                </a:solidFill>
              </a:rPr>
              <a:t>Будем помнить всегда</a:t>
            </a:r>
            <a:endParaRPr lang="ru-RU" sz="480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Игра &quot;Вспомни СССР&quot; 425 уровень. . Какой ответ?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776104" y="1524000"/>
            <a:ext cx="3421430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Содержимое 4" descr="Журнал &quot;Культурная Столица&quot; ВКонтакте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643438" y="2143116"/>
            <a:ext cx="4038600" cy="324326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Кино &quot; Страница 527 &quot; DSVLoad - неофициальный сайт для пользователей домашнего интернета Ростелеком DISLAND MATRIX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762125" y="333375"/>
            <a:ext cx="5619750" cy="61912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Содержимое 4" descr="Блог Галины Азановой: Хотела быть похожей на Зою.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500430" y="1571612"/>
            <a:ext cx="5286412" cy="4500594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357430"/>
            <a:ext cx="3008313" cy="3768733"/>
          </a:xfrm>
        </p:spPr>
        <p:txBody>
          <a:bodyPr>
            <a:normAutofit/>
          </a:bodyPr>
          <a:lstStyle/>
          <a:p>
            <a:pPr algn="ctr"/>
            <a:r>
              <a:rPr lang="ru-RU" sz="2000" b="1" i="1" smtClean="0">
                <a:solidFill>
                  <a:schemeClr val="bg1"/>
                </a:solidFill>
              </a:rPr>
              <a:t>Зоя Космодемьянская была отправлена к фашистам ,чтобы поджечь дома, где они располагались и жили. Ей это удавалось не раз.</a:t>
            </a:r>
            <a:endParaRPr lang="ru-RU" sz="2000" b="1" i="1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5286412" cy="1298562"/>
          </a:xfrm>
        </p:spPr>
        <p:txBody>
          <a:bodyPr>
            <a:noAutofit/>
          </a:bodyPr>
          <a:lstStyle/>
          <a:p>
            <a:r>
              <a:rPr lang="ru-RU" sz="4000" b="1" smtClean="0">
                <a:solidFill>
                  <a:srgbClr val="FF0000"/>
                </a:solidFill>
              </a:rPr>
              <a:t>Зоя Космодемьянская</a:t>
            </a:r>
            <a:endParaRPr lang="ru-RU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sz="4800" smtClean="0">
                <a:solidFill>
                  <a:srgbClr val="FF0000"/>
                </a:solidFill>
              </a:rPr>
              <a:t>Мы никогда не забудем</a:t>
            </a:r>
            <a:endParaRPr lang="ru-RU" sz="480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Памятники Зое Космодемьянской 86 фотографий ВКонтакте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966629" y="1524000"/>
            <a:ext cx="3040380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Содержимое 4" descr="Памятник Зое Космодемьянской в Петрищево/Zoe Kosmodemyanskaya mo - Россия, Московская - Фотографии на карте.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963319" y="1524000"/>
            <a:ext cx="3429000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Герой пионеры презентация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9" y="357166"/>
            <a:ext cx="8429684" cy="621510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Бесплатно скачать журнал бумажное моделирование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8" y="357166"/>
            <a:ext cx="8429684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wedge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Доклад о герои войны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8" y="357166"/>
            <a:ext cx="8358246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3062286"/>
          </a:xfrm>
        </p:spPr>
        <p:txBody>
          <a:bodyPr>
            <a:normAutofit/>
          </a:bodyPr>
          <a:lstStyle/>
          <a:p>
            <a:pPr algn="ctr"/>
            <a:r>
              <a:rPr lang="ru-RU" b="1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  <a:cs typeface="Browallia New" pitchFamily="34" charset="-34"/>
              </a:rPr>
              <a:t>Мемориалы и памятники неизвестным героям</a:t>
            </a:r>
            <a:endParaRPr lang="ru-RU" b="1">
              <a:solidFill>
                <a:srgbClr val="C00000"/>
              </a:solidFill>
              <a:latin typeface="BatangChe" pitchFamily="49" charset="-127"/>
              <a:ea typeface="BatangChe" pitchFamily="49" charset="-127"/>
              <a:cs typeface="Browallia New" pitchFamily="34" charset="-34"/>
            </a:endParaRPr>
          </a:p>
        </p:txBody>
      </p:sp>
      <p:pic>
        <p:nvPicPr>
          <p:cNvPr id="5" name="Рисунок 4" descr="https://im2-tub-ru.yandex.net/i?id=bc0f981bd9661d9ae3f3cf54423a13a8&amp;n=21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8" y="3500438"/>
            <a:ext cx="8286808" cy="300039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амятники героям гражданской и Отечественной войны на территории Рубежинского сельского совета :: Первомайский район :: Города и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71473" y="357167"/>
            <a:ext cx="8072494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амятник-мемориал солдатам Великой Отечественной войны - Вечная слава героям павшим за свободу нашей Родины 1941-1945. Станица С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8596" y="428604"/>
            <a:ext cx="8286807" cy="600079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Мемориал Героям Панфиловцам - отзыв. . Nemo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9" y="285728"/>
            <a:ext cx="8501122" cy="621510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Шукач Galeria zdjęć -Братская могила и памятник героям, павшим в войне 1941 - 1945 гг. в Казанке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5721" y="357166"/>
            <a:ext cx="8643998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Москва. Зеленоград. Памятник героям, погибшим при обороне Москвы в Великой Отечественной войне 1941 - 1945 г; фото 907523, фотог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9" y="214290"/>
            <a:ext cx="8501122" cy="635798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РОСТРАНСТВО ПАМЯТИ (1941-1945) - я.ру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8597" y="428604"/>
            <a:ext cx="8358246" cy="6072229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Panoramio - Photo of Памятник Героям Отечественной войны 1941-1945г.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9" y="357166"/>
            <a:ext cx="8501122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war_monument: Несколько военных Омских памятников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5721" y="285728"/>
            <a:ext cx="8572560" cy="621510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8914" name="Picture 2" descr="https://im0-tub-ru.yandex.net/i?id=f2da5c60877899b5ea22c26d4afc6e47&amp;n=2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0034" y="357166"/>
            <a:ext cx="8215370" cy="6161529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Содержимое 4" descr="Шукач Galeria zdjęć -Братская могила и памятник героям, павшим в войне 1941 - 1945 гг. в Казанке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785918" y="285728"/>
            <a:ext cx="5429288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Шукач Братская могила и памятник героям, павшим в войне 1941…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8597" y="285728"/>
            <a:ext cx="8358246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Нижнеудинский район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857224" y="357166"/>
            <a:ext cx="7215238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Музей Великой отечественной войны. г. Киев (29 фотографий) &quot; Невседома - жизнь полна развлечений, Прикольные картинки, Видео, Юм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8597" y="357166"/>
            <a:ext cx="8358246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амятник Т-34 героям-танкистам на Зеленой горке - Памятники …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28597" y="357166"/>
            <a:ext cx="8358246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Шукач Photo Gallery - Братская могила и памятник героям, павшим в войне 1941 - 1945 гг. в Казанке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5721" y="285728"/>
            <a:ext cx="8572560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http://www.photogorky.ru/photos/b527817b09981777a1722dcc6a29d951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5" y="428604"/>
            <a:ext cx="8215369" cy="592935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kitaca.kinobanda.net: Вечный огонь анимация скачать бесплатн…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71472" y="285728"/>
            <a:ext cx="8215369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Как самим сделать вечный огонь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4" y="500042"/>
            <a:ext cx="8358246" cy="578647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Фото - Привет.ру - 716901868 - С ДНЁМ ПОБЕДЫ !!! - фотографии пользователя BEN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4" y="285728"/>
            <a:ext cx="7929618" cy="628654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Содержимое 6" descr="Kamrad.ru - Победа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4143340" y="642918"/>
            <a:ext cx="5000660" cy="570166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2071678"/>
            <a:ext cx="3008313" cy="3911609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000" b="1" i="1" smtClean="0">
                <a:solidFill>
                  <a:schemeClr val="bg1"/>
                </a:solidFill>
              </a:rPr>
              <a:t>Лёня Голиков ушел в партизаны в 15 лет. Участвовал в 27 боевых операциях, лично уничтожил 78 вражеских солдат и офицеров. Принял участие в подрыве 14 мостов, 9 автомашин противника</a:t>
            </a:r>
            <a:r>
              <a:rPr lang="ru-RU" b="1" i="1" smtClean="0">
                <a:solidFill>
                  <a:schemeClr val="bg1"/>
                </a:solidFill>
              </a:rPr>
              <a:t>.</a:t>
            </a:r>
            <a:endParaRPr lang="ru-RU" b="1" i="1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3008313" cy="1643074"/>
          </a:xfrm>
        </p:spPr>
        <p:txBody>
          <a:bodyPr>
            <a:normAutofit/>
          </a:bodyPr>
          <a:lstStyle/>
          <a:p>
            <a:pPr algn="ctr"/>
            <a:r>
              <a:rPr lang="ru-RU" sz="4000" smtClean="0">
                <a:solidFill>
                  <a:srgbClr val="FF0000"/>
                </a:solidFill>
              </a:rPr>
              <a:t>Лёня Голиков</a:t>
            </a:r>
            <a:br>
              <a:rPr lang="ru-RU" smtClean="0">
                <a:solidFill>
                  <a:srgbClr val="FF0000"/>
                </a:solidFill>
              </a:rPr>
            </a:b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раздник SOSH Radio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4" y="357166"/>
            <a:ext cx="8215370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вечный огонь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5" y="285728"/>
            <a:ext cx="8072494" cy="607223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642910" y="17144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57224" y="1500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pic>
        <p:nvPicPr>
          <p:cNvPr id="5" name="Рисунок 4" descr="Памятник Лёне Голикову - Картинка 4175/17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285720" y="714356"/>
            <a:ext cx="8358246" cy="571504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Юный герой-антифашист - Дети герои войны - Картинки по истории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57159" y="285728"/>
            <a:ext cx="8501122" cy="621510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https://im3-tub-ru.yandex.net/i?id=97c12d149f5a651f5cad266490aefd11&amp;n=2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571868" y="1571612"/>
            <a:ext cx="4929222" cy="442915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3008313" cy="460216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000" b="1" i="1" smtClean="0">
                <a:solidFill>
                  <a:schemeClr val="bg1"/>
                </a:solidFill>
              </a:rPr>
              <a:t>Валя Котик начал бороться с фашистами в партизанском отряде в 10 лет. Участвовал в подрыве  телефонного кабеля. Он также участвовал в подрыве шести железнодорожных эшелонов, склада</a:t>
            </a:r>
            <a:r>
              <a:rPr lang="ru-RU" b="1" smtClean="0">
                <a:solidFill>
                  <a:schemeClr val="bg1"/>
                </a:solidFill>
              </a:rPr>
              <a:t>.</a:t>
            </a:r>
            <a:r>
              <a:rPr lang="ru-RU" smtClean="0"/>
              <a:t> 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19812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smtClean="0">
                <a:solidFill>
                  <a:srgbClr val="FF0000"/>
                </a:solidFill>
              </a:rPr>
              <a:t>Валя Котик</a:t>
            </a:r>
            <a:endParaRPr lang="ru-RU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Пионеры-герои - Дети герои войны - Фото по истории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0035" y="357166"/>
            <a:ext cx="8215370" cy="614366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Юный герой-антифашист - Презентация 417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58" y="285728"/>
            <a:ext cx="8501122" cy="6215105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jpeg" /></Relationships>
</file>

<file path=ppt/theme/theme1.xml><?xml version="1.0" encoding="utf-8"?>
<a:theme xmlns:r="http://schemas.openxmlformats.org/officeDocument/2006/relationships"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Arial"/>
        <a:cs typeface="Arial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Arial"/>
        <a:cs typeface="Arial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Paper</Template>
  <Company/>
  <PresentationFormat>On-screen Show (4:3)</PresentationFormat>
  <Paragraphs>15</Paragraphs>
  <Slides>41</Slides>
  <Notes>1</Notes>
  <TotalTime>250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baseType="lpstr" size="48">
      <vt:lpstr>Arial</vt:lpstr>
      <vt:lpstr>Constantia</vt:lpstr>
      <vt:lpstr>Wingdings 2</vt:lpstr>
      <vt:lpstr>Calibri</vt:lpstr>
      <vt:lpstr>BatangChe</vt:lpstr>
      <vt:lpstr>Browallia New</vt:lpstr>
      <vt:lpstr>Бумажная</vt:lpstr>
      <vt:lpstr>Дети-герои</vt:lpstr>
      <vt:lpstr>PowerPoint Presentation</vt:lpstr>
      <vt:lpstr>PowerPoint Presentation</vt:lpstr>
      <vt:lpstr>Лёня Голиков</vt:lpstr>
      <vt:lpstr>PowerPoint Presentation</vt:lpstr>
      <vt:lpstr>PowerPoint Presentation</vt:lpstr>
      <vt:lpstr>Валя Котик</vt:lpstr>
      <vt:lpstr>PowerPoint Presentation</vt:lpstr>
      <vt:lpstr>PowerPoint Presentation</vt:lpstr>
      <vt:lpstr>Марат Казей</vt:lpstr>
      <vt:lpstr>PowerPoint Presentation</vt:lpstr>
      <vt:lpstr>В память о герое</vt:lpstr>
      <vt:lpstr>PowerPoint Presentation</vt:lpstr>
      <vt:lpstr>Зина Портнова</vt:lpstr>
      <vt:lpstr>Будем помнить всегда</vt:lpstr>
      <vt:lpstr>PowerPoint Presentation</vt:lpstr>
      <vt:lpstr>Зоя Космодемьянская</vt:lpstr>
      <vt:lpstr>Мы никогда не забудем</vt:lpstr>
      <vt:lpstr>PowerPoint Presentation</vt:lpstr>
      <vt:lpstr>PowerPoint Presentation</vt:lpstr>
      <vt:lpstr>Мемориалы и памятники неизвестным героям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Дети-герои</dc:title>
  <dc:creator>user</dc:creator>
  <cp:lastModifiedBy>user</cp:lastModifiedBy>
  <cp:revision>25</cp:revision>
  <dcterms:created xsi:type="dcterms:W3CDTF">2015-05-04T11:15:09Z</dcterms:created>
  <dcterms:modified xsi:type="dcterms:W3CDTF">2023-02-07T02:37:06Z</dcterms:modified>
</cp:coreProperties>
</file>