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43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96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862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9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76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86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5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7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476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45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08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04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4F74B-41FF-4239-AA37-89F58171260E}" type="datetimeFigureOut">
              <a:rPr lang="ru-RU" smtClean="0"/>
              <a:pPr/>
              <a:t>24.05.2025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1F9DF-6FCB-4E47-9155-C5BB6840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17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6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05088" y="1454727"/>
            <a:ext cx="2816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Буклет для родителей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«Играем с детьми в русские 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игры»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35386" y="303677"/>
            <a:ext cx="309413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/>
                <a:ea typeface="Times New Roman"/>
              </a:rPr>
              <a:t>Муниципальное 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бюджетное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/>
                <a:ea typeface="Times New Roman"/>
              </a:rPr>
              <a:t>образовательное учреждение                                                                                                                                                                                                          средняя школа №9</a:t>
            </a:r>
            <a:endParaRPr lang="ru-RU" sz="1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39491" y="180109"/>
            <a:ext cx="353290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Советы родителям по организации народных игр в семье.</a:t>
            </a:r>
            <a:endParaRPr lang="ru-RU" sz="1400" b="0" i="0" dirty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313F32"/>
                </a:solidFill>
                <a:latin typeface="Times New Roman" panose="02020603050405020304" pitchFamily="18" charset="0"/>
              </a:rPr>
              <a:t> 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И для ребёнка и для родителей так важно играть вместе! Так дорого ощущение любви и то особенное понимание ребёнка, которое можно обрести в игре с ним.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Народная игра не должна включать даже малейшую возможность риска, угрожающего здоровью детей.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Ваше участие в детской игре –введение туда новых, развивающих и обучающих элементов-должны быть естественным и желанным.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Не ждите от ребёнка быстрых и замечательных результатов, проявляйте своё терпение.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Поддерживайте активный, творческий подход ребёнка, поощряйте индивидуальное самовыражение ребёнка в игре.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Если ребёнок умеет играть, если его радует собственная ловкость и вдохновляет победа над трудностями, ему никогда не будет скучно.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Заканчивайте игру ярко, эмоционально, результативно: победа, поражение, ничья.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• Используйте народные игры при организации семейных праздников, дней рождений ребёнка.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 </a:t>
            </a:r>
            <a:endParaRPr lang="ru-RU" sz="1400" b="1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180109"/>
            <a:ext cx="30064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Русские народные игры для маленьких мальчиков и девочек бывают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подвижными и спокойными. Каждый тип заслуживает отдельного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разговора. Подробнее о русских народных играх можно почитать: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✔ Громова О. Е. </a:t>
            </a:r>
            <a:r>
              <a:rPr lang="ru-RU" sz="1200" b="1" dirty="0">
                <a:solidFill>
                  <a:srgbClr val="7030A0"/>
                </a:solidFill>
                <a:latin typeface="YS Text"/>
              </a:rPr>
              <a:t>Народные </a:t>
            </a:r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 игры для детей.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✔ Литвинова М.Ф. Русские народные  игры 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✔ на сайте http://summercamp.ru/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Русские народные игры для детей – это своеобразная школа жизни.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Активная жажда действий удовлетворяется, ребенок учится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переживать победы и поражения, свои и своей команды, постоять за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себя и за справедливые решения.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А еще благодаря русским играм для детей развивается речь детей,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ведь в них так много считалок, прибауток, присказок, скороговорок.</a:t>
            </a:r>
          </a:p>
          <a:p>
            <a:pPr algn="ctr"/>
            <a:r>
              <a:rPr lang="ru-RU" sz="1200" b="1" i="0" dirty="0">
                <a:solidFill>
                  <a:srgbClr val="7030A0"/>
                </a:solidFill>
                <a:effectLst/>
                <a:latin typeface="YS Text"/>
              </a:rPr>
              <a:t>Играйте с детьми!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894" y="6252519"/>
            <a:ext cx="1855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Т.Н.Калимуллина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49481" y="6591073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35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1367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2508" y="166254"/>
            <a:ext cx="32558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rgbClr val="C00000"/>
                </a:solidFill>
                <a:effectLst/>
                <a:latin typeface="YS Text"/>
              </a:rPr>
              <a:t>Русские игры для детей.</a:t>
            </a:r>
          </a:p>
          <a:p>
            <a:pPr algn="just"/>
            <a:endParaRPr lang="ru-RU" sz="1400" b="1" i="0" dirty="0">
              <a:solidFill>
                <a:srgbClr val="0070C0"/>
              </a:solidFill>
              <a:effectLst/>
              <a:latin typeface="YS Text"/>
            </a:endParaRPr>
          </a:p>
          <a:p>
            <a:pPr algn="just"/>
            <a:r>
              <a:rPr lang="ru-RU" sz="1400" b="1" i="0" dirty="0">
                <a:solidFill>
                  <a:srgbClr val="0070C0"/>
                </a:solidFill>
                <a:effectLst/>
                <a:latin typeface="YS Text"/>
                <a:cs typeface="Aharoni" panose="02010803020104030203" pitchFamily="2" charset="-79"/>
              </a:rPr>
              <a:t>В настоящее время возникает вопрос: «А кроме компьютерных игр, наши маленькие детки играют еще во что-то. Ведь игр на сей день придумано огромное множество. И к каким обратиться за помощью, если ни к русским играм для детей?!»</a:t>
            </a:r>
          </a:p>
          <a:p>
            <a:pPr algn="just"/>
            <a:r>
              <a:rPr lang="ru-RU" sz="1400" b="1" i="0" dirty="0">
                <a:solidFill>
                  <a:srgbClr val="0070C0"/>
                </a:solidFill>
                <a:effectLst/>
                <a:latin typeface="YS Text"/>
                <a:cs typeface="Aharoni" panose="02010803020104030203" pitchFamily="2" charset="-79"/>
              </a:rPr>
              <a:t>Русские народные игры для детей – это произведения народного творчества, самобытные обычаи и традиции, «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YS Text"/>
                <a:cs typeface="Aharoni" panose="02010803020104030203" pitchFamily="2" charset="-79"/>
              </a:rPr>
              <a:t>упражнялки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YS Text"/>
                <a:cs typeface="Aharoni" panose="02010803020104030203" pitchFamily="2" charset="-79"/>
              </a:rPr>
              <a:t>» для подготовки к взрослой жизни.</a:t>
            </a:r>
          </a:p>
          <a:p>
            <a:pPr algn="just"/>
            <a:r>
              <a:rPr lang="ru-RU" sz="1400" b="1" i="0" dirty="0">
                <a:solidFill>
                  <a:srgbClr val="0070C0"/>
                </a:solidFill>
                <a:effectLst/>
                <a:latin typeface="YS Text"/>
                <a:cs typeface="Aharoni" panose="02010803020104030203" pitchFamily="2" charset="-79"/>
              </a:rPr>
              <a:t>Чем хороши русские игры для детей? Это включенность в процесс «здесь и сейчас», отвлечение от забот дня, отдых и развлечение. А еще в игре хорошо развивается фантазия ребенка, и он легче приучается к правилам, развивается речь. Играть нужно обязательно! А в русские</a:t>
            </a:r>
          </a:p>
          <a:p>
            <a:pPr algn="just"/>
            <a:r>
              <a:rPr lang="ru-RU" sz="1400" b="1" i="0" dirty="0">
                <a:solidFill>
                  <a:srgbClr val="0070C0"/>
                </a:solidFill>
                <a:effectLst/>
                <a:latin typeface="YS Text"/>
                <a:cs typeface="Aharoni" panose="02010803020104030203" pitchFamily="2" charset="-79"/>
              </a:rPr>
              <a:t>народные игры для детей, тем более!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64181" y="166255"/>
            <a:ext cx="353290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rgbClr val="C00000"/>
                </a:solidFill>
                <a:effectLst/>
                <a:latin typeface="YS Text"/>
              </a:rPr>
              <a:t>Вот несколько примеров русских народных игр для ваших детей: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</a:rPr>
              <a:t>Русская народная игра для детей </a:t>
            </a:r>
            <a:r>
              <a:rPr lang="ru-RU" sz="1400" b="1" dirty="0">
                <a:solidFill>
                  <a:srgbClr val="FF0000"/>
                </a:solidFill>
              </a:rPr>
              <a:t>«Зайчик» </a:t>
            </a:r>
            <a:r>
              <a:rPr lang="ru-RU" sz="1400" b="1" dirty="0">
                <a:solidFill>
                  <a:srgbClr val="002060"/>
                </a:solidFill>
              </a:rPr>
              <a:t>Играют несколько детей, встают в хоровод; зайчик в центр круга. Дети водят хоровод, припевая: Заинька, попляши,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Серенький, поскачи,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Кружком бочком повернись,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Кружком, бочком повернись!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Есть зайцу куда выскочить,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Есть серому куда высочить,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Кружком, бочком повернись,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Кружком, бочком повернись!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</a:rPr>
              <a:t>Зайчику нужно пробраться за пределы круга, а хороводу – его не пропустить. Кто пропустил – становится «зайчиком».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</a:rPr>
              <a:t>Русская народная игра для детей </a:t>
            </a:r>
            <a:r>
              <a:rPr lang="ru-RU" sz="1400" b="1" dirty="0">
                <a:solidFill>
                  <a:srgbClr val="C00000"/>
                </a:solidFill>
              </a:rPr>
              <a:t>«Курочки». </a:t>
            </a:r>
            <a:r>
              <a:rPr lang="ru-RU" sz="1400" b="1" dirty="0">
                <a:solidFill>
                  <a:srgbClr val="002060"/>
                </a:solidFill>
              </a:rPr>
              <a:t>Играющие выбирают хозяйку и петушка, все остальные - курочки. Петушок ведёт курочек гулять, зёрнышки поклевать. Выходит хозяйка и спрашивает петушка: «Петушок, петушок, не видал мою курочку?» -«А какая она у тебя?» - спрашивает петушок. «Рябенькая, а хвостик чёрненький». – «Нет, не видел». Хозяйка хлопает в ладоши и кричит: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«Кшш! Кшш!». Курочки бегут в дом, а хозяйка ловит их, петушок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курочек защищает. Всех пойманных курочек хозяйка уводит в дом.</a:t>
            </a:r>
          </a:p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31937" y="166254"/>
            <a:ext cx="3413760" cy="651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rgbClr val="002060"/>
                </a:solidFill>
                <a:effectLst/>
                <a:latin typeface="YS Text"/>
              </a:rPr>
              <a:t>Русская народная игра для детей «Колечко». </a:t>
            </a:r>
          </a:p>
          <a:p>
            <a:pPr algn="just"/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Одна из любимых в детстве. Дети сидят на лавочке в рядок. У водящего в руке колечко или маленький предмет. Дети держат ладони перед собой сомкнутыми, «лодочкой». Ведущий обходит каждого ребенка и делает вид, что кладет колечко. но оставляет лишь одному. Дети наблюдают друг за другом и должны догадаться, кому попалось колечко. Когда ведущий крикнет: «Колечко-колечко, выйди на крылечко!», ребенок с колечком выбегает, а остальные дети должны его задержать. Если успел – становится ведущим, если нет – ведущий второй раз водит.</a:t>
            </a:r>
          </a:p>
          <a:p>
            <a:endParaRPr lang="ru-RU" sz="1400" b="1" i="0" dirty="0">
              <a:solidFill>
                <a:srgbClr val="FF0000"/>
              </a:solidFill>
              <a:effectLst/>
              <a:latin typeface="YS Text"/>
            </a:endParaRPr>
          </a:p>
          <a:p>
            <a:r>
              <a:rPr lang="ru-RU" sz="1400" b="1" i="0" dirty="0">
                <a:solidFill>
                  <a:srgbClr val="002060"/>
                </a:solidFill>
                <a:effectLst/>
                <a:latin typeface="YS Text"/>
              </a:rPr>
              <a:t>Русская народная игра для детей «День – ночь» (или «Совушка»). </a:t>
            </a:r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По</a:t>
            </a:r>
          </a:p>
          <a:p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команде «День» дети свободно передвигаются, по команде «Ночь» -</a:t>
            </a:r>
          </a:p>
          <a:p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замирают. Ведущий (Совушка), если замечает движение детей,</a:t>
            </a:r>
          </a:p>
          <a:p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забирает их в свой домик. Кто остается последним, становится</a:t>
            </a:r>
          </a:p>
          <a:p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ведущим (</a:t>
            </a:r>
            <a:r>
              <a:rPr lang="ru-RU" sz="1400" b="1" i="0" dirty="0" err="1">
                <a:solidFill>
                  <a:srgbClr val="FF0000"/>
                </a:solidFill>
                <a:effectLst/>
                <a:latin typeface="YS Text"/>
              </a:rPr>
              <a:t>Совушкой</a:t>
            </a:r>
            <a:r>
              <a:rPr lang="ru-RU" sz="1400" b="1" i="0" dirty="0">
                <a:solidFill>
                  <a:srgbClr val="FF0000"/>
                </a:solidFill>
                <a:effectLst/>
                <a:latin typeface="YS Tex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63509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642</Words>
  <Application>Microsoft Office PowerPoint</Application>
  <PresentationFormat>Произвольный</PresentationFormat>
  <Paragraphs>57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RePack by Diakov</cp:lastModifiedBy>
  <cp:revision>11</cp:revision>
  <dcterms:created xsi:type="dcterms:W3CDTF">2023-10-09T18:46:11Z</dcterms:created>
  <dcterms:modified xsi:type="dcterms:W3CDTF">2025-05-24T10:26:33Z</dcterms:modified>
</cp:coreProperties>
</file>