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76" r:id="rId5"/>
    <p:sldId id="260" r:id="rId6"/>
    <p:sldId id="261" r:id="rId7"/>
    <p:sldId id="263" r:id="rId8"/>
    <p:sldId id="275" r:id="rId9"/>
    <p:sldId id="264" r:id="rId10"/>
    <p:sldId id="278" r:id="rId11"/>
    <p:sldId id="292" r:id="rId12"/>
    <p:sldId id="293" r:id="rId13"/>
    <p:sldId id="294" r:id="rId14"/>
    <p:sldId id="295" r:id="rId15"/>
    <p:sldId id="296" r:id="rId16"/>
    <p:sldId id="282" r:id="rId17"/>
    <p:sldId id="265" r:id="rId18"/>
    <p:sldId id="277" r:id="rId19"/>
    <p:sldId id="269" r:id="rId20"/>
    <p:sldId id="27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3504" y="-15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1CF5-5AE4-47B6-ADA0-CA02A7582C1C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56F7BC7-E58A-4397-86F5-8DCB72E9B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1CF5-5AE4-47B6-ADA0-CA02A7582C1C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7BC7-E58A-4397-86F5-8DCB72E9B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1CF5-5AE4-47B6-ADA0-CA02A7582C1C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7BC7-E58A-4397-86F5-8DCB72E9B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1CF5-5AE4-47B6-ADA0-CA02A7582C1C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56F7BC7-E58A-4397-86F5-8DCB72E9B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1CF5-5AE4-47B6-ADA0-CA02A7582C1C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7BC7-E58A-4397-86F5-8DCB72E9B85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1CF5-5AE4-47B6-ADA0-CA02A7582C1C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7BC7-E58A-4397-86F5-8DCB72E9B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1CF5-5AE4-47B6-ADA0-CA02A7582C1C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56F7BC7-E58A-4397-86F5-8DCB72E9B85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1CF5-5AE4-47B6-ADA0-CA02A7582C1C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7BC7-E58A-4397-86F5-8DCB72E9B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1CF5-5AE4-47B6-ADA0-CA02A7582C1C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7BC7-E58A-4397-86F5-8DCB72E9B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1CF5-5AE4-47B6-ADA0-CA02A7582C1C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7BC7-E58A-4397-86F5-8DCB72E9B8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1CF5-5AE4-47B6-ADA0-CA02A7582C1C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7BC7-E58A-4397-86F5-8DCB72E9B85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C381CF5-5AE4-47B6-ADA0-CA02A7582C1C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56F7BC7-E58A-4397-86F5-8DCB72E9B85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9600" dirty="0" smtClean="0"/>
              <a:t>Пчелы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Калашникова Е.Ю.</a:t>
            </a:r>
            <a:endParaRPr lang="ru-RU" dirty="0"/>
          </a:p>
        </p:txBody>
      </p:sp>
      <p:pic>
        <p:nvPicPr>
          <p:cNvPr id="1027" name="Picture 3" descr="C:\Users\Ramis\Desktop\Булат\a467f42d202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620688"/>
            <a:ext cx="5750239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96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838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39" y="980728"/>
            <a:ext cx="8686800" cy="5688632"/>
          </a:xfrm>
        </p:spPr>
        <p:txBody>
          <a:bodyPr>
            <a:normAutofit lnSpcReduction="10000"/>
          </a:bodyPr>
          <a:lstStyle/>
          <a:p>
            <a:r>
              <a:rPr lang="ru-RU" sz="2400" b="1" dirty="0">
                <a:solidFill>
                  <a:srgbClr val="666666"/>
                </a:solidFill>
                <a:latin typeface="Arial"/>
              </a:rPr>
              <a:t>Даже дети знают, что с цветов пчелы собирают мед. Однако это не совсем так. Мед пчела производит, а вот делает она эту сладость из того, что соберет с цветов. Что же собирают пчелы? Основное вещество, которое пчела ищет в цветке, – это нектар, прозрачный сладкий сок. Этот сок содержит до 70 % сахара.</a:t>
            </a:r>
            <a:r>
              <a:rPr lang="ru-RU" sz="2400" b="1" dirty="0">
                <a:solidFill>
                  <a:srgbClr val="4E3B30"/>
                </a:solidFill>
              </a:rPr>
              <a:t/>
            </a:r>
            <a:br>
              <a:rPr lang="ru-RU" sz="2400" b="1" dirty="0">
                <a:solidFill>
                  <a:srgbClr val="4E3B30"/>
                </a:solidFill>
              </a:rPr>
            </a:br>
            <a:r>
              <a:rPr lang="ru-RU" sz="2400" b="1" dirty="0">
                <a:solidFill>
                  <a:srgbClr val="4E3B30"/>
                </a:solidFill>
              </a:rPr>
              <a:t/>
            </a:r>
            <a:br>
              <a:rPr lang="ru-RU" sz="2400" b="1" dirty="0">
                <a:solidFill>
                  <a:srgbClr val="4E3B30"/>
                </a:solidFill>
              </a:rPr>
            </a:br>
            <a:r>
              <a:rPr lang="ru-RU" sz="2400" b="1" dirty="0">
                <a:solidFill>
                  <a:srgbClr val="666666"/>
                </a:solidFill>
                <a:latin typeface="Arial"/>
              </a:rPr>
              <a:t>Также в нектаре присутствуют эфирные масла, которые позволяют пчеле обнаружить нектар с определенным запахом. Именно из нектара, принесенного в улей рабочей пчелой, в дальнейшем получается мед. Пчела-сборщица, передает добытый нектар пчеле-приемщице, а та уже подвергает его переработке: избавляет от лишней влаги и обогащает полезными веществами.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414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96944" cy="6323533"/>
          </a:xfrm>
        </p:spPr>
      </p:pic>
    </p:spTree>
    <p:extLst>
      <p:ext uri="{BB962C8B-B14F-4D97-AF65-F5344CB8AC3E}">
        <p14:creationId xmlns:p14="http://schemas.microsoft.com/office/powerpoint/2010/main" val="380422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76672"/>
            <a:ext cx="8686800" cy="6120680"/>
          </a:xfrm>
        </p:spPr>
        <p:txBody>
          <a:bodyPr>
            <a:normAutofit/>
          </a:bodyPr>
          <a:lstStyle/>
          <a:p>
            <a:pPr lvl="0">
              <a:buClr>
                <a:srgbClr val="F0A22E"/>
              </a:buClr>
            </a:pPr>
            <a:r>
              <a:rPr lang="ru-RU" sz="3000" dirty="0">
                <a:solidFill>
                  <a:srgbClr val="000000"/>
                </a:solidFill>
                <a:latin typeface="Arial"/>
              </a:rPr>
              <a:t> Медоносные пчелы — одни из немногих насекомых, которых человек смог «приручить». На пасеках человек создает наиболее благоприятные условия для развития семей пчел, предоставляет им специальные домики — ульи, подкармливает их зимой, когда нет нектара и пыльцы, борется с болезнями и вредителями и при этом получает от пчел такие незаменимые продукты, как мед, воск, пыльцу, прополис, пчелиный яд, маточное молочко.</a:t>
            </a:r>
            <a:br>
              <a:rPr lang="ru-RU" sz="3000" dirty="0">
                <a:solidFill>
                  <a:srgbClr val="000000"/>
                </a:solidFill>
                <a:latin typeface="Arial"/>
              </a:rPr>
            </a:br>
            <a:endParaRPr lang="ru-RU" sz="3000" dirty="0">
              <a:solidFill>
                <a:srgbClr val="4E3B3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583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400600"/>
          </a:xfrm>
        </p:spPr>
        <p:txBody>
          <a:bodyPr>
            <a:normAutofit/>
          </a:bodyPr>
          <a:lstStyle/>
          <a:p>
            <a:pPr lvl="0">
              <a:buClr>
                <a:srgbClr val="F0A22E"/>
              </a:buClr>
            </a:pPr>
            <a:r>
              <a:rPr lang="ru-RU" sz="3000" dirty="0">
                <a:solidFill>
                  <a:srgbClr val="000000"/>
                </a:solidFill>
                <a:latin typeface="Arial"/>
              </a:rPr>
              <a:t> 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24936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4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052736" y="915469"/>
            <a:ext cx="8686800" cy="5400600"/>
          </a:xfrm>
        </p:spPr>
        <p:txBody>
          <a:bodyPr>
            <a:normAutofit/>
          </a:bodyPr>
          <a:lstStyle/>
          <a:p>
            <a:pPr lvl="0">
              <a:buClr>
                <a:srgbClr val="F0A22E"/>
              </a:buClr>
            </a:pPr>
            <a:r>
              <a:rPr lang="ru-RU" sz="3000" dirty="0">
                <a:solidFill>
                  <a:srgbClr val="000000"/>
                </a:solidFill>
                <a:latin typeface="Arial"/>
              </a:rPr>
              <a:t> 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50" y="620688"/>
            <a:ext cx="8942249" cy="5917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137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052736" y="915469"/>
            <a:ext cx="8686800" cy="5400600"/>
          </a:xfrm>
        </p:spPr>
        <p:txBody>
          <a:bodyPr>
            <a:normAutofit/>
          </a:bodyPr>
          <a:lstStyle/>
          <a:p>
            <a:pPr lvl="0">
              <a:buClr>
                <a:srgbClr val="F0A22E"/>
              </a:buClr>
            </a:pPr>
            <a:r>
              <a:rPr lang="ru-RU" sz="3000" dirty="0">
                <a:solidFill>
                  <a:srgbClr val="000000"/>
                </a:solidFill>
                <a:latin typeface="Arial"/>
              </a:rPr>
              <a:t> 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69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451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80728"/>
            <a:ext cx="7488832" cy="5099397"/>
          </a:xfrm>
        </p:spPr>
      </p:pic>
    </p:spTree>
    <p:extLst>
      <p:ext uri="{BB962C8B-B14F-4D97-AF65-F5344CB8AC3E}">
        <p14:creationId xmlns:p14="http://schemas.microsoft.com/office/powerpoint/2010/main" val="172692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20688"/>
            <a:ext cx="8496944" cy="5675461"/>
          </a:xfrm>
        </p:spPr>
      </p:pic>
    </p:spTree>
    <p:extLst>
      <p:ext uri="{BB962C8B-B14F-4D97-AF65-F5344CB8AC3E}">
        <p14:creationId xmlns:p14="http://schemas.microsoft.com/office/powerpoint/2010/main" val="159547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924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85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effectLst/>
              </a:rPr>
              <a:t>Мёд очень полезен для здоровья.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84784"/>
            <a:ext cx="6912768" cy="4968552"/>
          </a:xfrm>
        </p:spPr>
      </p:pic>
    </p:spTree>
    <p:extLst>
      <p:ext uri="{BB962C8B-B14F-4D97-AF65-F5344CB8AC3E}">
        <p14:creationId xmlns:p14="http://schemas.microsoft.com/office/powerpoint/2010/main" val="177217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</a:t>
            </a:r>
            <a:r>
              <a:rPr lang="ru-RU" dirty="0" smtClean="0"/>
              <a:t>ладкий домик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Посетить хотят все дети</a:t>
            </a:r>
          </a:p>
          <a:p>
            <a:r>
              <a:rPr lang="ru-RU" dirty="0"/>
              <a:t>Самый сладкий дом на свете.</a:t>
            </a:r>
          </a:p>
          <a:p>
            <a:r>
              <a:rPr lang="ru-RU" dirty="0"/>
              <a:t>Но хозяева жужжат,</a:t>
            </a:r>
          </a:p>
          <a:p>
            <a:r>
              <a:rPr lang="ru-RU" dirty="0"/>
              <a:t>Сладкий домик сторожат.</a:t>
            </a:r>
            <a:r>
              <a:rPr lang="ru-RU" i="1" dirty="0"/>
              <a:t> (Улей.)</a:t>
            </a:r>
            <a:endParaRPr lang="ru-RU" dirty="0"/>
          </a:p>
          <a:p>
            <a:r>
              <a:rPr lang="ru-RU" dirty="0"/>
              <a:t>Мед на зиму припасла</a:t>
            </a:r>
          </a:p>
          <a:p>
            <a:r>
              <a:rPr lang="ru-RU" dirty="0"/>
              <a:t>Работящая...</a:t>
            </a:r>
            <a:r>
              <a:rPr lang="ru-RU" i="1" dirty="0"/>
              <a:t> (пчела).</a:t>
            </a:r>
            <a:endParaRPr lang="ru-RU" dirty="0"/>
          </a:p>
          <a:p>
            <a:r>
              <a:rPr lang="ru-RU" dirty="0"/>
              <a:t>Домок маленький,</a:t>
            </a:r>
          </a:p>
          <a:p>
            <a:r>
              <a:rPr lang="ru-RU" dirty="0"/>
              <a:t>а жителей — счету нет.</a:t>
            </a:r>
            <a:r>
              <a:rPr lang="ru-RU" i="1" dirty="0"/>
              <a:t> (В улье пчелы.)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19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dirty="0" smtClean="0"/>
              <a:t>Будьте здоровы!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741682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187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Пчела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4163"/>
            <a:ext cx="8568951" cy="4525962"/>
          </a:xfrm>
        </p:spPr>
      </p:pic>
    </p:spTree>
    <p:extLst>
      <p:ext uri="{BB962C8B-B14F-4D97-AF65-F5344CB8AC3E}">
        <p14:creationId xmlns:p14="http://schemas.microsoft.com/office/powerpoint/2010/main" val="58100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О пчелах люди знали еще в доисторические времена. По-видимому, сначала они случайно находили в лесу гнезда диких пчел: скажем, повалил ветер дерево с дуплом и человек смог безнаказанно полакомиться медом. Возможно, что и медведь, разорив гнездо, оставлял часть сотов с медом. Так или иначе, вскоре люди и сами научились находить пчелиные гнезда.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740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Пчелы - насекомые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Пчела </a:t>
            </a:r>
            <a:r>
              <a:rPr lang="ru-RU" dirty="0">
                <a:latin typeface="Times New Roman"/>
                <a:ea typeface="Times New Roman"/>
              </a:rPr>
              <a:t>относиться к типу членистоногие, классу насекомые, отряду перепончатокрылые и семейству пчёлы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Пчёлы — высокоорганизованные насекомые. </a:t>
            </a:r>
            <a:endParaRPr lang="ru-RU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В частности</a:t>
            </a:r>
            <a:r>
              <a:rPr lang="ru-RU" dirty="0">
                <a:latin typeface="Times New Roman"/>
                <a:ea typeface="Times New Roman"/>
              </a:rPr>
              <a:t>, общественные пчёлы совместно осуществляют поиск пищи, воды, жилья при необходимости, совместно защищаются от врагов. В улье пчёлы совместно строят соты, ухаживают за потомством, маткой.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860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568952" cy="6120680"/>
          </a:xfrm>
        </p:spPr>
      </p:pic>
    </p:spTree>
    <p:extLst>
      <p:ext uri="{BB962C8B-B14F-4D97-AF65-F5344CB8AC3E}">
        <p14:creationId xmlns:p14="http://schemas.microsoft.com/office/powerpoint/2010/main" val="388914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92696"/>
            <a:ext cx="8686800" cy="5510644"/>
          </a:xfrm>
        </p:spPr>
      </p:pic>
    </p:spTree>
    <p:extLst>
      <p:ext uri="{BB962C8B-B14F-4D97-AF65-F5344CB8AC3E}">
        <p14:creationId xmlns:p14="http://schemas.microsoft.com/office/powerpoint/2010/main" val="9135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484784"/>
            <a:ext cx="8686800" cy="4595341"/>
          </a:xfrm>
        </p:spPr>
        <p:txBody>
          <a:bodyPr>
            <a:normAutofit/>
          </a:bodyPr>
          <a:lstStyle/>
          <a:p>
            <a:pPr lvl="0">
              <a:buClr>
                <a:srgbClr val="F0A22E"/>
              </a:buClr>
            </a:pPr>
            <a:r>
              <a:rPr lang="ru-RU" dirty="0">
                <a:solidFill>
                  <a:srgbClr val="000000"/>
                </a:solidFill>
                <a:latin typeface="Arial"/>
              </a:rPr>
              <a:t>Пчелы — лучшие друзья цветов. Это может показаться странным, ведь пчелы выпивают нектар цветов и уносят большую часть их пыльцы. Однако эти действия являются именно той частью совместной жизни флоры и фауны, от которой зависит выживание цветковых растений на Земле. </a:t>
            </a:r>
            <a:br>
              <a:rPr lang="ru-RU" dirty="0">
                <a:solidFill>
                  <a:srgbClr val="000000"/>
                </a:solidFill>
                <a:latin typeface="Arial"/>
              </a:rPr>
            </a:br>
            <a:endParaRPr lang="ru-RU" dirty="0">
              <a:solidFill>
                <a:srgbClr val="4E3B30"/>
              </a:solidFill>
            </a:endParaRPr>
          </a:p>
          <a:p>
            <a:pPr marL="0" indent="0">
              <a:spcAft>
                <a:spcPts val="0"/>
              </a:spcAft>
              <a:buNone/>
            </a:pPr>
            <a:endParaRPr lang="ru-RU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475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39" y="-819472"/>
            <a:ext cx="9166239" cy="7223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69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134</TotalTime>
  <Words>266</Words>
  <Application>Microsoft Office PowerPoint</Application>
  <PresentationFormat>Экран (4:3)</PresentationFormat>
  <Paragraphs>27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Пчелы</vt:lpstr>
      <vt:lpstr>сладкий домик</vt:lpstr>
      <vt:lpstr>Пчела</vt:lpstr>
      <vt:lpstr>История</vt:lpstr>
      <vt:lpstr>Пчелы - насекомые</vt:lpstr>
      <vt:lpstr>Презентация PowerPoint</vt:lpstr>
      <vt:lpstr>Ви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Мёд очень полезен для здоровья.</vt:lpstr>
      <vt:lpstr>Будьте здоровы!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Пчелы</dc:title>
  <dc:creator>Ramis</dc:creator>
  <cp:lastModifiedBy>Альбуша</cp:lastModifiedBy>
  <cp:revision>14</cp:revision>
  <dcterms:created xsi:type="dcterms:W3CDTF">2015-12-04T17:58:01Z</dcterms:created>
  <dcterms:modified xsi:type="dcterms:W3CDTF">2026-02-09T17:41:43Z</dcterms:modified>
</cp:coreProperties>
</file>