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81" r:id="rId3"/>
    <p:sldId id="257" r:id="rId4"/>
    <p:sldId id="269" r:id="rId5"/>
    <p:sldId id="258" r:id="rId6"/>
    <p:sldId id="262" r:id="rId7"/>
    <p:sldId id="259" r:id="rId8"/>
    <p:sldId id="263" r:id="rId9"/>
    <p:sldId id="260" r:id="rId10"/>
    <p:sldId id="264" r:id="rId11"/>
    <p:sldId id="261" r:id="rId12"/>
    <p:sldId id="265" r:id="rId13"/>
    <p:sldId id="266" r:id="rId14"/>
    <p:sldId id="267" r:id="rId15"/>
    <p:sldId id="268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67837636-E2A5-4450-9AC7-DABE7E527360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54642BEB-2E84-44E2-BECA-7120FCCDA2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37636-E2A5-4450-9AC7-DABE7E527360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42BEB-2E84-44E2-BECA-7120FCCDA2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37636-E2A5-4450-9AC7-DABE7E527360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42BEB-2E84-44E2-BECA-7120FCCDA2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7837636-E2A5-4450-9AC7-DABE7E527360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4642BEB-2E84-44E2-BECA-7120FCCDA28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67837636-E2A5-4450-9AC7-DABE7E527360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54642BEB-2E84-44E2-BECA-7120FCCDA2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37636-E2A5-4450-9AC7-DABE7E527360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42BEB-2E84-44E2-BECA-7120FCCDA28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37636-E2A5-4450-9AC7-DABE7E527360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42BEB-2E84-44E2-BECA-7120FCCDA28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7837636-E2A5-4450-9AC7-DABE7E527360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4642BEB-2E84-44E2-BECA-7120FCCDA28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37636-E2A5-4450-9AC7-DABE7E527360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42BEB-2E84-44E2-BECA-7120FCCDA2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7837636-E2A5-4450-9AC7-DABE7E527360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4642BEB-2E84-44E2-BECA-7120FCCDA28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7837636-E2A5-4450-9AC7-DABE7E527360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4642BEB-2E84-44E2-BECA-7120FCCDA28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7837636-E2A5-4450-9AC7-DABE7E527360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54642BEB-2E84-44E2-BECA-7120FCCDA28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95736" y="1052736"/>
            <a:ext cx="6262464" cy="1584176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Презентация по познавательному развитию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95736" y="2708920"/>
            <a:ext cx="6262464" cy="144016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Труд взрослых. Профессии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84168" y="4725144"/>
            <a:ext cx="2952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                                Воспитатель: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                              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МБДОУ  №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13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«Сказка»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                               Калашникова Е.Ю.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полиц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980728"/>
            <a:ext cx="8568952" cy="58772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800" b="1" dirty="0" smtClean="0">
                <a:solidFill>
                  <a:srgbClr val="7030A0"/>
                </a:solidFill>
              </a:rPr>
              <a:t>Он с утра метёт наш двор, убирает всякий сор. Разбросал бумажки кто-то.</a:t>
            </a:r>
            <a:br>
              <a:rPr lang="ru-RU" sz="1800" b="1" dirty="0" smtClean="0">
                <a:solidFill>
                  <a:srgbClr val="7030A0"/>
                </a:solidFill>
              </a:rPr>
            </a:br>
            <a:r>
              <a:rPr lang="ru-RU" sz="1800" b="1" dirty="0" smtClean="0">
                <a:solidFill>
                  <a:srgbClr val="7030A0"/>
                </a:solidFill>
              </a:rPr>
              <a:t>-Ох и задал мне работу! Всё отвёз в мусоросборник на своей тележке </a:t>
            </a:r>
            <a:r>
              <a:rPr lang="ru-RU" dirty="0" smtClean="0">
                <a:solidFill>
                  <a:srgbClr val="FF0000"/>
                </a:solidFill>
              </a:rPr>
              <a:t>ДВОРНИК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грабли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473364"/>
            <a:ext cx="3600400" cy="2819731"/>
          </a:xfrm>
        </p:spPr>
      </p:pic>
      <p:sp>
        <p:nvSpPr>
          <p:cNvPr id="5" name="TextBox 4"/>
          <p:cNvSpPr txBox="1"/>
          <p:nvPr/>
        </p:nvSpPr>
        <p:spPr>
          <a:xfrm>
            <a:off x="1547664" y="1772816"/>
            <a:ext cx="1002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Грабли</a:t>
            </a:r>
            <a:endParaRPr lang="ru-RU" b="1" dirty="0"/>
          </a:p>
        </p:txBody>
      </p:sp>
      <p:pic>
        <p:nvPicPr>
          <p:cNvPr id="6" name="Рисунок 5" descr="лопат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95936" y="1268760"/>
            <a:ext cx="3173934" cy="187220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211960" y="1484784"/>
            <a:ext cx="9973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Лопата</a:t>
            </a:r>
            <a:endParaRPr lang="ru-RU" b="1" dirty="0"/>
          </a:p>
        </p:txBody>
      </p:sp>
      <p:pic>
        <p:nvPicPr>
          <p:cNvPr id="8" name="Рисунок 7" descr="метл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84168" y="2564904"/>
            <a:ext cx="2627561" cy="429309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300192" y="2852936"/>
            <a:ext cx="887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Метла</a:t>
            </a:r>
            <a:endParaRPr lang="ru-RU" b="1" dirty="0"/>
          </a:p>
        </p:txBody>
      </p:sp>
      <p:pic>
        <p:nvPicPr>
          <p:cNvPr id="10" name="Рисунок 9" descr="тачка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3528" y="4221088"/>
            <a:ext cx="3480172" cy="249452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11560" y="4293096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Тачка</a:t>
            </a:r>
            <a:endParaRPr lang="ru-RU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дворник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07504" y="1600200"/>
            <a:ext cx="8640960" cy="5257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7030A0"/>
                </a:solidFill>
              </a:rPr>
              <a:t>Все хотят звезду услышать! На концерт зовут афиши  в зале мест свободных нет, постепенно гаснет свет… В темноте исчезли лица, начинает петь </a:t>
            </a:r>
            <a:r>
              <a:rPr lang="ru-RU" dirty="0" smtClean="0">
                <a:solidFill>
                  <a:srgbClr val="FF0000"/>
                </a:solidFill>
              </a:rPr>
              <a:t>ПЕВИЦА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гитара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 rot="21039083">
            <a:off x="424197" y="2005815"/>
            <a:ext cx="2990056" cy="1483924"/>
          </a:xfrm>
        </p:spPr>
      </p:pic>
      <p:pic>
        <p:nvPicPr>
          <p:cNvPr id="5" name="Рисунок 4" descr="барабан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87957" y="3140968"/>
            <a:ext cx="4956043" cy="371703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499992" y="3140968"/>
            <a:ext cx="1159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Барабан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8" y="1556792"/>
            <a:ext cx="9643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Гитара</a:t>
            </a:r>
            <a:endParaRPr lang="ru-RU" b="1" dirty="0"/>
          </a:p>
        </p:txBody>
      </p:sp>
      <p:pic>
        <p:nvPicPr>
          <p:cNvPr id="8" name="Рисунок 7" descr="концертный зал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" y="3717032"/>
            <a:ext cx="4355976" cy="314096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-13356" y="3933056"/>
            <a:ext cx="3020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               Концертный зал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0" name="Рисунок 9" descr="микрофон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652120" y="1196752"/>
            <a:ext cx="2133600" cy="189280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020272" y="126876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Микрофон</a:t>
            </a:r>
            <a:endParaRPr lang="ru-RU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певица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1600200"/>
            <a:ext cx="8136904" cy="5257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Игра </a:t>
            </a:r>
            <a:r>
              <a:rPr lang="ru-RU" b="1" u="sng" dirty="0" smtClean="0">
                <a:solidFill>
                  <a:srgbClr val="7030A0"/>
                </a:solidFill>
              </a:rPr>
              <a:t>«Угадай, кто я?»</a:t>
            </a:r>
            <a:r>
              <a:rPr lang="ru-RU" b="1" dirty="0" smtClean="0">
                <a:solidFill>
                  <a:srgbClr val="7030A0"/>
                </a:solidFill>
              </a:rPr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/>
              <a:t>Я делаю прически (кто я?) … парикмахер.</a:t>
            </a:r>
            <a:br>
              <a:rPr lang="ru-RU" b="1" dirty="0" smtClean="0"/>
            </a:br>
            <a:r>
              <a:rPr lang="ru-RU" b="1" dirty="0" smtClean="0"/>
              <a:t>Я стираю, глажу… прачка.</a:t>
            </a:r>
          </a:p>
          <a:p>
            <a:r>
              <a:rPr lang="ru-RU" b="1" dirty="0" smtClean="0"/>
              <a:t>Я готовлю пищу … повар.</a:t>
            </a:r>
          </a:p>
          <a:p>
            <a:r>
              <a:rPr lang="ru-RU" b="1" dirty="0" smtClean="0"/>
              <a:t>Я пишу картины … художник.</a:t>
            </a:r>
            <a:br>
              <a:rPr lang="ru-RU" b="1" dirty="0" smtClean="0"/>
            </a:br>
            <a:r>
              <a:rPr lang="ru-RU" b="1" dirty="0" smtClean="0"/>
              <a:t>Я учу детей в школе … учитель.</a:t>
            </a:r>
          </a:p>
          <a:p>
            <a:r>
              <a:rPr lang="ru-RU" b="1" dirty="0" smtClean="0"/>
              <a:t>Я пеку торты … кондитер.</a:t>
            </a:r>
            <a:br>
              <a:rPr lang="ru-RU" b="1" dirty="0" smtClean="0"/>
            </a:br>
            <a:r>
              <a:rPr lang="ru-RU" b="1" dirty="0" smtClean="0"/>
              <a:t>Я строю дома … строитель.</a:t>
            </a:r>
            <a:br>
              <a:rPr lang="ru-RU" b="1" dirty="0" smtClean="0"/>
            </a:br>
            <a:r>
              <a:rPr lang="ru-RU" b="1" dirty="0" smtClean="0"/>
              <a:t>Я лечу зверей … ветеринар.</a:t>
            </a:r>
            <a:br>
              <a:rPr lang="ru-RU" b="1" dirty="0" smtClean="0"/>
            </a:br>
            <a:r>
              <a:rPr lang="ru-RU" b="1" dirty="0" smtClean="0"/>
              <a:t>Я добываю уголь … шахтер.</a:t>
            </a:r>
            <a:br>
              <a:rPr lang="ru-RU" b="1" dirty="0" smtClean="0"/>
            </a:br>
            <a:r>
              <a:rPr lang="ru-RU" b="1" dirty="0" smtClean="0"/>
              <a:t>Я кую железо … кузнец.</a:t>
            </a:r>
            <a:br>
              <a:rPr lang="ru-RU" b="1" dirty="0" smtClean="0"/>
            </a:br>
            <a:r>
              <a:rPr lang="ru-RU" b="1" dirty="0" smtClean="0"/>
              <a:t>Я выращиваю деревья … садовод.</a:t>
            </a:r>
            <a:br>
              <a:rPr lang="ru-RU" b="1" dirty="0" smtClean="0"/>
            </a:br>
            <a:r>
              <a:rPr lang="ru-RU" b="1" dirty="0" smtClean="0"/>
              <a:t>Я пишу книги … писатель.</a:t>
            </a:r>
          </a:p>
          <a:p>
            <a:r>
              <a:rPr lang="ru-RU" b="1" dirty="0" smtClean="0"/>
              <a:t>Я управляю самолетом … пилот.</a:t>
            </a:r>
            <a:br>
              <a:rPr lang="ru-RU" b="1" dirty="0" smtClean="0"/>
            </a:br>
            <a:r>
              <a:rPr lang="ru-RU" b="1" dirty="0" smtClean="0"/>
              <a:t>Я управляю поездом … машинист.</a:t>
            </a:r>
            <a:endParaRPr lang="ru-RU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Физкультурная минутка «Заводил шофер мотор»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b="1" dirty="0" smtClean="0"/>
              <a:t>Заводил шофер мотор: </a:t>
            </a:r>
            <a:r>
              <a:rPr lang="ru-RU" b="1" dirty="0" err="1" smtClean="0"/>
              <a:t>дрр</a:t>
            </a:r>
            <a:r>
              <a:rPr lang="ru-RU" b="1" dirty="0" smtClean="0"/>
              <a:t>, </a:t>
            </a:r>
            <a:r>
              <a:rPr lang="ru-RU" b="1" dirty="0" err="1" smtClean="0"/>
              <a:t>дрр</a:t>
            </a:r>
            <a:r>
              <a:rPr lang="ru-RU" b="1" dirty="0" smtClean="0"/>
              <a:t>, </a:t>
            </a:r>
            <a:r>
              <a:rPr lang="ru-RU" b="1" dirty="0" err="1" smtClean="0"/>
              <a:t>дрр</a:t>
            </a:r>
            <a:r>
              <a:rPr lang="ru-RU" b="1" dirty="0" smtClean="0"/>
              <a:t>, </a:t>
            </a:r>
            <a:r>
              <a:rPr lang="ru-RU" b="1" dirty="0" err="1" smtClean="0"/>
              <a:t>дрр</a:t>
            </a:r>
            <a:r>
              <a:rPr lang="ru-RU" b="1" dirty="0" smtClean="0"/>
              <a:t>.</a:t>
            </a:r>
            <a:br>
              <a:rPr lang="ru-RU" b="1" dirty="0" smtClean="0"/>
            </a:br>
            <a:r>
              <a:rPr lang="ru-RU" b="1" dirty="0" smtClean="0"/>
              <a:t>Нажимал он на стартер: вжик, вжик, вжик, вжик.</a:t>
            </a:r>
            <a:br>
              <a:rPr lang="ru-RU" b="1" dirty="0" smtClean="0"/>
            </a:br>
            <a:r>
              <a:rPr lang="ru-RU" b="1" dirty="0" smtClean="0"/>
              <a:t>Накачал он быстро шины: </a:t>
            </a:r>
            <a:r>
              <a:rPr lang="ru-RU" b="1" dirty="0" err="1" smtClean="0"/>
              <a:t>шшш</a:t>
            </a:r>
            <a:r>
              <a:rPr lang="ru-RU" b="1" dirty="0" smtClean="0"/>
              <a:t>, </a:t>
            </a:r>
            <a:r>
              <a:rPr lang="ru-RU" b="1" dirty="0" err="1" smtClean="0"/>
              <a:t>шшш</a:t>
            </a:r>
            <a:r>
              <a:rPr lang="ru-RU" b="1" dirty="0" smtClean="0"/>
              <a:t>, </a:t>
            </a:r>
            <a:r>
              <a:rPr lang="ru-RU" b="1" dirty="0" err="1" smtClean="0"/>
              <a:t>шшш</a:t>
            </a:r>
            <a:r>
              <a:rPr lang="ru-RU" b="1" dirty="0" smtClean="0"/>
              <a:t>, </a:t>
            </a:r>
            <a:r>
              <a:rPr lang="ru-RU" b="1" dirty="0" err="1" smtClean="0"/>
              <a:t>шшш</a:t>
            </a:r>
            <a:r>
              <a:rPr lang="ru-RU" b="1" dirty="0" smtClean="0"/>
              <a:t>.</a:t>
            </a:r>
            <a:br>
              <a:rPr lang="ru-RU" b="1" dirty="0" smtClean="0"/>
            </a:br>
            <a:r>
              <a:rPr lang="ru-RU" b="1" dirty="0" smtClean="0"/>
              <a:t>Сел потом в салон машины,</a:t>
            </a:r>
            <a:br>
              <a:rPr lang="ru-RU" b="1" dirty="0" smtClean="0"/>
            </a:br>
            <a:r>
              <a:rPr lang="ru-RU" b="1" dirty="0" smtClean="0"/>
              <a:t>В руки руль взял поскорей,</a:t>
            </a:r>
            <a:br>
              <a:rPr lang="ru-RU" b="1" dirty="0" smtClean="0"/>
            </a:br>
            <a:r>
              <a:rPr lang="ru-RU" b="1" dirty="0" smtClean="0"/>
              <a:t>И поехал побыстрей.</a:t>
            </a:r>
            <a:endParaRPr lang="ru-RU" b="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 smtClean="0">
                <a:solidFill>
                  <a:srgbClr val="7030A0"/>
                </a:solidFill>
              </a:rPr>
              <a:t>Игра «Кто так говорит?»</a:t>
            </a:r>
            <a:r>
              <a:rPr lang="ru-RU" b="1" dirty="0" smtClean="0">
                <a:solidFill>
                  <a:srgbClr val="7030A0"/>
                </a:solidFill>
              </a:rPr>
              <a:t>.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 smtClean="0"/>
              <a:t>Кому добавки? (Повар)</a:t>
            </a:r>
            <a:br>
              <a:rPr lang="ru-RU" b="1" dirty="0" smtClean="0"/>
            </a:br>
            <a:r>
              <a:rPr lang="ru-RU" b="1" dirty="0" smtClean="0"/>
              <a:t>Вам посылка. Распишитесь. ( Почтальон)</a:t>
            </a:r>
            <a:br>
              <a:rPr lang="ru-RU" b="1" dirty="0" smtClean="0"/>
            </a:br>
            <a:r>
              <a:rPr lang="ru-RU" b="1" dirty="0" smtClean="0"/>
              <a:t>Большое спасибо за покупку. ( Продавец)</a:t>
            </a:r>
            <a:br>
              <a:rPr lang="ru-RU" b="1" dirty="0" smtClean="0"/>
            </a:br>
            <a:r>
              <a:rPr lang="ru-RU" b="1" dirty="0" smtClean="0"/>
              <a:t>Какой зуб вас беспокоит? (Зубной врач)</a:t>
            </a:r>
            <a:br>
              <a:rPr lang="ru-RU" b="1" dirty="0" smtClean="0"/>
            </a:br>
            <a:r>
              <a:rPr lang="ru-RU" b="1" dirty="0" smtClean="0"/>
              <a:t>Как вас постричь? (Парикмахер)</a:t>
            </a:r>
            <a:br>
              <a:rPr lang="ru-RU" b="1" dirty="0" smtClean="0"/>
            </a:br>
            <a:r>
              <a:rPr lang="ru-RU" b="1" dirty="0" smtClean="0"/>
              <a:t>Приятного полета! (Стюардесса)</a:t>
            </a:r>
            <a:br>
              <a:rPr lang="ru-RU" b="1" dirty="0" smtClean="0"/>
            </a:br>
            <a:r>
              <a:rPr lang="ru-RU" b="1" dirty="0" smtClean="0"/>
              <a:t>Урок окончен. (Учитель)</a:t>
            </a:r>
            <a:endParaRPr lang="ru-RU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 smtClean="0">
                <a:solidFill>
                  <a:srgbClr val="7030A0"/>
                </a:solidFill>
              </a:rPr>
              <a:t>Игра - соревнование «Подбери признак»</a:t>
            </a:r>
            <a:r>
              <a:rPr lang="ru-RU" b="1" dirty="0" smtClean="0">
                <a:solidFill>
                  <a:srgbClr val="7030A0"/>
                </a:solidFill>
              </a:rPr>
              <a:t>.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 smtClean="0"/>
              <a:t>Летчик (какой) - храбрый, смелый, умный, внимательный…</a:t>
            </a:r>
            <a:br>
              <a:rPr lang="ru-RU" b="1" dirty="0" smtClean="0"/>
            </a:br>
            <a:r>
              <a:rPr lang="ru-RU" b="1" dirty="0" smtClean="0"/>
              <a:t>Продавец (какой) - вежливый, аккуратный, добрый…</a:t>
            </a:r>
            <a:br>
              <a:rPr lang="ru-RU" b="1" dirty="0" smtClean="0"/>
            </a:br>
            <a:r>
              <a:rPr lang="ru-RU" b="1" dirty="0" smtClean="0"/>
              <a:t>Водитель (какой) - внимательный, осторожный…</a:t>
            </a:r>
            <a:br>
              <a:rPr lang="ru-RU" b="1" dirty="0" smtClean="0"/>
            </a:br>
            <a:r>
              <a:rPr lang="ru-RU" b="1" dirty="0" smtClean="0"/>
              <a:t>Учитель (какой) - строгий, умный, добрый…</a:t>
            </a:r>
            <a:br>
              <a:rPr lang="ru-RU" b="1" dirty="0" smtClean="0"/>
            </a:br>
            <a:r>
              <a:rPr lang="ru-RU" b="1" dirty="0" smtClean="0"/>
              <a:t>(парикмахер, повар, врач, милиционер).</a:t>
            </a:r>
            <a:endParaRPr lang="ru-RU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 smtClean="0">
                <a:solidFill>
                  <a:srgbClr val="7030A0"/>
                </a:solidFill>
              </a:rPr>
              <a:t>Загадки о людях разных профессий</a:t>
            </a:r>
            <a:r>
              <a:rPr lang="ru-RU" b="1" dirty="0" smtClean="0">
                <a:solidFill>
                  <a:srgbClr val="7030A0"/>
                </a:solidFill>
              </a:rPr>
              <a:t>. 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 smtClean="0"/>
              <a:t>С малышами я вожусь,</a:t>
            </a:r>
            <a:br>
              <a:rPr lang="ru-RU" b="1" dirty="0" smtClean="0"/>
            </a:br>
            <a:r>
              <a:rPr lang="ru-RU" b="1" dirty="0" smtClean="0"/>
              <a:t>С ними дни все провожу,</a:t>
            </a:r>
            <a:br>
              <a:rPr lang="ru-RU" b="1" dirty="0" smtClean="0"/>
            </a:br>
            <a:r>
              <a:rPr lang="ru-RU" b="1" dirty="0" smtClean="0"/>
              <a:t>С ними я хожу гулять,</a:t>
            </a:r>
            <a:br>
              <a:rPr lang="ru-RU" b="1" dirty="0" smtClean="0"/>
            </a:br>
            <a:r>
              <a:rPr lang="ru-RU" b="1" dirty="0" smtClean="0"/>
              <a:t>Их укладываю спать,</a:t>
            </a:r>
            <a:br>
              <a:rPr lang="ru-RU" b="1" dirty="0" smtClean="0"/>
            </a:br>
            <a:r>
              <a:rPr lang="ru-RU" b="1" dirty="0" smtClean="0"/>
              <a:t>И, конечно же, люблю</a:t>
            </a:r>
            <a:br>
              <a:rPr lang="ru-RU" b="1" dirty="0" smtClean="0"/>
            </a:br>
            <a:r>
              <a:rPr lang="ru-RU" b="1" dirty="0" smtClean="0"/>
              <a:t>Я профессию свою. (Воспитатель)</a:t>
            </a:r>
          </a:p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Если вьется пламя,</a:t>
            </a:r>
            <a:br>
              <a:rPr lang="ru-RU" b="1" dirty="0" smtClean="0"/>
            </a:br>
            <a:r>
              <a:rPr lang="ru-RU" b="1" dirty="0" smtClean="0"/>
              <a:t>Дым валит столбом,</a:t>
            </a:r>
            <a:br>
              <a:rPr lang="ru-RU" b="1" dirty="0" smtClean="0"/>
            </a:br>
            <a:r>
              <a:rPr lang="ru-RU" b="1" dirty="0" smtClean="0"/>
              <a:t>«01» мы набираем,</a:t>
            </a:r>
            <a:br>
              <a:rPr lang="ru-RU" b="1" dirty="0" smtClean="0"/>
            </a:br>
            <a:r>
              <a:rPr lang="ru-RU" b="1" dirty="0" smtClean="0"/>
              <a:t>И на помощь позовем. (Пожарный)</a:t>
            </a:r>
          </a:p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У него серьезный вид,</a:t>
            </a:r>
            <a:br>
              <a:rPr lang="ru-RU" b="1" dirty="0" smtClean="0"/>
            </a:br>
            <a:r>
              <a:rPr lang="ru-RU" b="1" dirty="0" smtClean="0"/>
              <a:t>За порядком он следит.</a:t>
            </a:r>
            <a:br>
              <a:rPr lang="ru-RU" b="1" dirty="0" smtClean="0"/>
            </a:br>
            <a:r>
              <a:rPr lang="ru-RU" b="1" dirty="0" smtClean="0"/>
              <a:t>Ясным днем, ночной порой</a:t>
            </a:r>
            <a:br>
              <a:rPr lang="ru-RU" b="1" dirty="0" smtClean="0"/>
            </a:br>
            <a:r>
              <a:rPr lang="ru-RU" b="1" dirty="0" smtClean="0"/>
              <a:t>Охраняет наш покой. (Полицейский)</a:t>
            </a:r>
          </a:p>
          <a:p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>
            <a:off x="1475656" y="332656"/>
            <a:ext cx="4968552" cy="720080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23528" y="332656"/>
            <a:ext cx="7920880" cy="6141296"/>
          </a:xfrm>
        </p:spPr>
        <p:txBody>
          <a:bodyPr>
            <a:normAutofit lnSpcReduction="10000"/>
          </a:bodyPr>
          <a:lstStyle/>
          <a:p>
            <a:endParaRPr lang="ru-RU" dirty="0" smtClean="0"/>
          </a:p>
          <a:p>
            <a:r>
              <a:rPr lang="ru-RU" b="1" dirty="0" smtClean="0"/>
              <a:t>Цель</a:t>
            </a:r>
            <a:r>
              <a:rPr lang="ru-RU" dirty="0" smtClean="0"/>
              <a:t>: расширять и обобщать представление детей о профессиях, орудиях труда, трудовых действиях. Развитие интереса к различным профессиям, в частности к профессиям родителей и месту их работы.</a:t>
            </a:r>
          </a:p>
          <a:p>
            <a:r>
              <a:rPr lang="ru-RU" b="1" dirty="0" smtClean="0"/>
              <a:t>Задачи</a:t>
            </a:r>
            <a:r>
              <a:rPr lang="ru-RU" dirty="0" smtClean="0"/>
              <a:t>: -пробудить интерес к предлагаемой деятельности;</a:t>
            </a:r>
          </a:p>
          <a:p>
            <a:r>
              <a:rPr lang="ru-RU" dirty="0" smtClean="0"/>
              <a:t>-формировать реалистические представления о труде людей;</a:t>
            </a:r>
          </a:p>
          <a:p>
            <a:r>
              <a:rPr lang="ru-RU" dirty="0" smtClean="0"/>
              <a:t>-помочь понять детям, о важности, необходимости каждой профессии;</a:t>
            </a:r>
          </a:p>
          <a:p>
            <a:r>
              <a:rPr lang="ru-RU" dirty="0" smtClean="0"/>
              <a:t>-формировать способность самостоятельно подводить их, основываясь на своём жизненном опыте и полученных ранее знаний;</a:t>
            </a:r>
          </a:p>
          <a:p>
            <a:r>
              <a:rPr lang="ru-RU" dirty="0" smtClean="0"/>
              <a:t>-развивать коммуникативные навыки.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/>
              <a:t>Он с утра в столовой нашей</a:t>
            </a:r>
            <a:br>
              <a:rPr lang="ru-RU" b="1" dirty="0" smtClean="0"/>
            </a:br>
            <a:r>
              <a:rPr lang="ru-RU" b="1" dirty="0" smtClean="0"/>
              <a:t>Варит суп, компот и кашу. (Повар)</a:t>
            </a:r>
          </a:p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Умело кто ведет машину –</a:t>
            </a:r>
            <a:br>
              <a:rPr lang="ru-RU" b="1" dirty="0" smtClean="0"/>
            </a:br>
            <a:r>
              <a:rPr lang="ru-RU" b="1" dirty="0" smtClean="0"/>
              <a:t>Ведь за рулем не первый год?</a:t>
            </a:r>
            <a:br>
              <a:rPr lang="ru-RU" b="1" dirty="0" smtClean="0"/>
            </a:br>
            <a:r>
              <a:rPr lang="ru-RU" b="1" dirty="0" smtClean="0"/>
              <a:t>Слегка шуршат тугие шины,</a:t>
            </a:r>
            <a:br>
              <a:rPr lang="ru-RU" b="1" dirty="0" smtClean="0"/>
            </a:br>
            <a:r>
              <a:rPr lang="ru-RU" b="1" dirty="0" smtClean="0"/>
              <a:t>Кто нас по городу везет?</a:t>
            </a:r>
            <a:br>
              <a:rPr lang="ru-RU" b="1" dirty="0" smtClean="0"/>
            </a:br>
            <a:r>
              <a:rPr lang="ru-RU" b="1" dirty="0" smtClean="0"/>
              <a:t>(Шофер, водитель)</a:t>
            </a:r>
          </a:p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Кто продукты продает –</a:t>
            </a:r>
            <a:br>
              <a:rPr lang="ru-RU" b="1" dirty="0" smtClean="0"/>
            </a:br>
            <a:r>
              <a:rPr lang="ru-RU" b="1" dirty="0" smtClean="0"/>
              <a:t>Молоко, сметану, мед?</a:t>
            </a:r>
            <a:br>
              <a:rPr lang="ru-RU" b="1" dirty="0" smtClean="0"/>
            </a:br>
            <a:r>
              <a:rPr lang="ru-RU" b="1" dirty="0" smtClean="0"/>
              <a:t>Кто нам продает сапожки,</a:t>
            </a:r>
            <a:br>
              <a:rPr lang="ru-RU" b="1" dirty="0" smtClean="0"/>
            </a:br>
            <a:r>
              <a:rPr lang="ru-RU" b="1" dirty="0" smtClean="0"/>
              <a:t>Туфельки и босоножки?</a:t>
            </a:r>
            <a:br>
              <a:rPr lang="ru-RU" b="1" dirty="0" smtClean="0"/>
            </a:br>
            <a:r>
              <a:rPr lang="ru-RU" b="1" dirty="0" smtClean="0"/>
              <a:t>Все они товары знают,</a:t>
            </a:r>
            <a:br>
              <a:rPr lang="ru-RU" b="1" dirty="0" smtClean="0"/>
            </a:br>
            <a:r>
              <a:rPr lang="ru-RU" b="1" dirty="0" smtClean="0"/>
              <a:t>Даром время не теряют</a:t>
            </a:r>
            <a:br>
              <a:rPr lang="ru-RU" b="1" dirty="0" smtClean="0"/>
            </a:br>
            <a:r>
              <a:rPr lang="ru-RU" b="1" dirty="0" smtClean="0"/>
              <a:t>В магазинах молодцы.</a:t>
            </a:r>
            <a:br>
              <a:rPr lang="ru-RU" b="1" dirty="0" smtClean="0"/>
            </a:br>
            <a:r>
              <a:rPr lang="ru-RU" b="1" dirty="0" smtClean="0"/>
              <a:t>Кто же это? …(Продавцы)</a:t>
            </a: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 </a:t>
            </a:r>
            <a:r>
              <a:rPr lang="ru-RU" b="1" u="sng" dirty="0" smtClean="0">
                <a:solidFill>
                  <a:srgbClr val="7030A0"/>
                </a:solidFill>
              </a:rPr>
              <a:t>Загадки на смекалку и внимание</a:t>
            </a:r>
            <a:r>
              <a:rPr lang="ru-RU" b="1" dirty="0" smtClean="0">
                <a:solidFill>
                  <a:srgbClr val="7030A0"/>
                </a:solidFill>
              </a:rPr>
              <a:t>. Послушайте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smtClean="0"/>
              <a:t>Кто пасёт коров, овец?</a:t>
            </a:r>
            <a:br>
              <a:rPr lang="ru-RU" b="1" dirty="0" smtClean="0"/>
            </a:br>
            <a:r>
              <a:rPr lang="ru-RU" b="1" dirty="0" smtClean="0"/>
              <a:t>Ну, конечно, ...</a:t>
            </a:r>
            <a:br>
              <a:rPr lang="ru-RU" b="1" dirty="0" smtClean="0"/>
            </a:br>
            <a:r>
              <a:rPr lang="ru-RU" b="1" dirty="0" smtClean="0"/>
              <a:t>(Не продавец, а пастух.)</a:t>
            </a:r>
          </a:p>
          <a:p>
            <a:r>
              <a:rPr lang="ru-RU" b="1" dirty="0" smtClean="0"/>
              <a:t>Стены выкрасила ярко</a:t>
            </a:r>
            <a:br>
              <a:rPr lang="ru-RU" b="1" dirty="0" smtClean="0"/>
            </a:br>
            <a:r>
              <a:rPr lang="ru-RU" b="1" dirty="0" smtClean="0"/>
              <a:t>В нашей комнате …</a:t>
            </a:r>
            <a:br>
              <a:rPr lang="ru-RU" b="1" dirty="0" smtClean="0"/>
            </a:br>
            <a:r>
              <a:rPr lang="ru-RU" b="1" dirty="0" smtClean="0"/>
              <a:t>(Не доярка, а маляр.) </a:t>
            </a:r>
          </a:p>
          <a:p>
            <a:r>
              <a:rPr lang="ru-RU" b="1" dirty="0" smtClean="0"/>
              <a:t>Лекарства нам в аптеке</a:t>
            </a:r>
            <a:br>
              <a:rPr lang="ru-RU" b="1" dirty="0" smtClean="0"/>
            </a:br>
            <a:r>
              <a:rPr lang="ru-RU" b="1" dirty="0" smtClean="0"/>
              <a:t>Продаст ...</a:t>
            </a:r>
            <a:br>
              <a:rPr lang="ru-RU" b="1" dirty="0" smtClean="0"/>
            </a:br>
            <a:r>
              <a:rPr lang="ru-RU" b="1" dirty="0" smtClean="0"/>
              <a:t>(Не библиотекарь, а фармацевт.) </a:t>
            </a:r>
          </a:p>
          <a:p>
            <a:r>
              <a:rPr lang="ru-RU" b="1" dirty="0" smtClean="0"/>
              <a:t>В ресторане блюдо из дичи</a:t>
            </a:r>
            <a:br>
              <a:rPr lang="ru-RU" b="1" dirty="0" smtClean="0"/>
            </a:br>
            <a:r>
              <a:rPr lang="ru-RU" b="1" dirty="0" smtClean="0"/>
              <a:t>Приготовит умело ...</a:t>
            </a:r>
            <a:br>
              <a:rPr lang="ru-RU" b="1" dirty="0" smtClean="0"/>
            </a:br>
            <a:r>
              <a:rPr lang="ru-RU" b="1" dirty="0" smtClean="0"/>
              <a:t>(Не лесничий, а повар.)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 smtClean="0"/>
              <a:t>На рояле, пианино</a:t>
            </a:r>
            <a:br>
              <a:rPr lang="ru-RU" b="1" dirty="0" smtClean="0"/>
            </a:br>
            <a:r>
              <a:rPr lang="ru-RU" b="1" dirty="0" smtClean="0"/>
              <a:t>Вальс исполнит ...</a:t>
            </a:r>
            <a:br>
              <a:rPr lang="ru-RU" b="1" dirty="0" smtClean="0"/>
            </a:br>
            <a:r>
              <a:rPr lang="ru-RU" b="1" dirty="0" smtClean="0"/>
              <a:t>(Не балерина, а пианистка.)</a:t>
            </a:r>
          </a:p>
          <a:p>
            <a:r>
              <a:rPr lang="ru-RU" b="1" dirty="0" smtClean="0"/>
              <a:t>Под куполом цирка в опасный полёт</a:t>
            </a:r>
            <a:br>
              <a:rPr lang="ru-RU" b="1" dirty="0" smtClean="0"/>
            </a:br>
            <a:r>
              <a:rPr lang="ru-RU" b="1" dirty="0" smtClean="0"/>
              <a:t>Отправится смелый и сильный ...</a:t>
            </a:r>
            <a:br>
              <a:rPr lang="ru-RU" b="1" dirty="0" smtClean="0"/>
            </a:br>
            <a:r>
              <a:rPr lang="ru-RU" b="1" dirty="0" smtClean="0"/>
              <a:t>(Не пилот, а воздушный гимнаст.)</a:t>
            </a:r>
          </a:p>
          <a:p>
            <a:r>
              <a:rPr lang="ru-RU" b="1" dirty="0" smtClean="0"/>
              <a:t>Складки, карманы и ровненький кант -</a:t>
            </a:r>
            <a:br>
              <a:rPr lang="ru-RU" b="1" dirty="0" smtClean="0"/>
            </a:br>
            <a:r>
              <a:rPr lang="ru-RU" b="1" dirty="0" smtClean="0"/>
              <a:t>Платье красивое сшил ...</a:t>
            </a:r>
            <a:br>
              <a:rPr lang="ru-RU" b="1" dirty="0" smtClean="0"/>
            </a:br>
            <a:r>
              <a:rPr lang="ru-RU" b="1" dirty="0" smtClean="0"/>
              <a:t>(Не музыкант, а портной.)</a:t>
            </a:r>
            <a:endParaRPr lang="ru-RU" b="1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 smtClean="0">
                <a:solidFill>
                  <a:srgbClr val="7030A0"/>
                </a:solidFill>
              </a:rPr>
              <a:t>Дидактическая игра «Подскажи словечко»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 smtClean="0"/>
              <a:t>Самолётом правит (лётчик)</a:t>
            </a:r>
            <a:br>
              <a:rPr lang="ru-RU" b="1" dirty="0" smtClean="0"/>
            </a:br>
            <a:r>
              <a:rPr lang="ru-RU" b="1" dirty="0" smtClean="0"/>
              <a:t>В школе учит нас (учитель)</a:t>
            </a:r>
            <a:br>
              <a:rPr lang="ru-RU" b="1" dirty="0" smtClean="0"/>
            </a:br>
            <a:r>
              <a:rPr lang="ru-RU" b="1" dirty="0" smtClean="0"/>
              <a:t>Строит здания (строитель)</a:t>
            </a:r>
            <a:br>
              <a:rPr lang="ru-RU" b="1" dirty="0" smtClean="0"/>
            </a:br>
            <a:r>
              <a:rPr lang="ru-RU" b="1" dirty="0" smtClean="0"/>
              <a:t>Стены выкрасил (маляр)</a:t>
            </a:r>
            <a:br>
              <a:rPr lang="ru-RU" b="1" dirty="0" smtClean="0"/>
            </a:br>
            <a:r>
              <a:rPr lang="ru-RU" b="1" dirty="0" smtClean="0"/>
              <a:t>Песни нам поёт (певец)</a:t>
            </a:r>
            <a:br>
              <a:rPr lang="ru-RU" b="1" dirty="0" smtClean="0"/>
            </a:br>
            <a:r>
              <a:rPr lang="ru-RU" b="1" dirty="0" smtClean="0"/>
              <a:t>Торговлей занят (продавец)</a:t>
            </a:r>
            <a:br>
              <a:rPr lang="ru-RU" b="1" dirty="0" smtClean="0"/>
            </a:br>
            <a:r>
              <a:rPr lang="ru-RU" b="1" dirty="0" smtClean="0"/>
              <a:t>От болезней лечит (врач)</a:t>
            </a:r>
            <a:br>
              <a:rPr lang="ru-RU" b="1" dirty="0" smtClean="0"/>
            </a:br>
            <a:r>
              <a:rPr lang="ru-RU" b="1" dirty="0" smtClean="0"/>
              <a:t>Потушит в миг пожар (пожарный)</a:t>
            </a:r>
            <a:br>
              <a:rPr lang="ru-RU" b="1" dirty="0" smtClean="0"/>
            </a:br>
            <a:r>
              <a:rPr lang="ru-RU" b="1" dirty="0" smtClean="0"/>
              <a:t>Рыбу ловит нам (рыбак)</a:t>
            </a:r>
            <a:br>
              <a:rPr lang="ru-RU" b="1" dirty="0" smtClean="0"/>
            </a:br>
            <a:r>
              <a:rPr lang="ru-RU" b="1" dirty="0" smtClean="0"/>
              <a:t>Служит на море (моряк)</a:t>
            </a:r>
            <a:br>
              <a:rPr lang="ru-RU" b="1" dirty="0" smtClean="0"/>
            </a:br>
            <a:r>
              <a:rPr lang="ru-RU" b="1" dirty="0" smtClean="0"/>
              <a:t>В машине груз везёт (шофёр)</a:t>
            </a:r>
            <a:br>
              <a:rPr lang="ru-RU" b="1" dirty="0" smtClean="0"/>
            </a:br>
            <a:r>
              <a:rPr lang="ru-RU" b="1" dirty="0" smtClean="0"/>
              <a:t>В жаркой кузнице (кузнец)</a:t>
            </a:r>
            <a:br>
              <a:rPr lang="ru-RU" b="1" dirty="0" smtClean="0"/>
            </a:br>
            <a:r>
              <a:rPr lang="ru-RU" b="1" dirty="0" smtClean="0"/>
              <a:t>Все, кто знает - молодец!</a:t>
            </a:r>
            <a:endParaRPr lang="ru-RU" b="1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 smtClean="0">
                <a:solidFill>
                  <a:srgbClr val="7030A0"/>
                </a:solidFill>
              </a:rPr>
              <a:t>Игра «Я начинаю предложение, а вы заканчиваете»</a:t>
            </a:r>
            <a:r>
              <a:rPr lang="ru-RU" b="1" dirty="0" smtClean="0">
                <a:solidFill>
                  <a:srgbClr val="7030A0"/>
                </a:solidFill>
              </a:rPr>
              <a:t>.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 smtClean="0"/>
              <a:t>Теперь давайте мы с вами подумаем и скажем, что бы случилось, если бы на земле не было бы людей разных профессий (поваров, врачей и т. д.) Готовы?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u="sng" dirty="0" smtClean="0">
                <a:solidFill>
                  <a:srgbClr val="7030A0"/>
                </a:solidFill>
              </a:rPr>
              <a:t>Игра: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Если бы не было учителей, то …</a:t>
            </a:r>
            <a:br>
              <a:rPr lang="ru-RU" b="1" dirty="0" smtClean="0"/>
            </a:br>
            <a:r>
              <a:rPr lang="ru-RU" b="1" dirty="0" smtClean="0"/>
              <a:t>Если бы не было врачей, то …</a:t>
            </a:r>
            <a:br>
              <a:rPr lang="ru-RU" b="1" dirty="0" smtClean="0"/>
            </a:br>
            <a:r>
              <a:rPr lang="ru-RU" b="1" dirty="0" smtClean="0"/>
              <a:t>Если бы не было дворников, то…</a:t>
            </a:r>
            <a:br>
              <a:rPr lang="ru-RU" b="1" dirty="0" smtClean="0"/>
            </a:br>
            <a:r>
              <a:rPr lang="ru-RU" b="1" dirty="0" smtClean="0"/>
              <a:t>Если бы не было водителей, то … и т. д.</a:t>
            </a:r>
          </a:p>
          <a:p>
            <a:r>
              <a:rPr lang="ru-RU" dirty="0" smtClean="0"/>
              <a:t>Ребята, а теперь, скажите мне, пожалуйста, как вы думаете, какая профессия самая важная? </a:t>
            </a:r>
            <a:r>
              <a:rPr lang="ru-RU" i="1" dirty="0" smtClean="0"/>
              <a:t>(Ответы детей)</a:t>
            </a:r>
            <a:endParaRPr lang="ru-RU" b="1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Вывод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Все профессии важны – все профессии нужны.</a:t>
            </a:r>
          </a:p>
          <a:p>
            <a:r>
              <a:rPr lang="ru-RU" dirty="0" smtClean="0"/>
              <a:t>Ребята, а вы уже решили, кем вы хотите быть, когда вырастите. Ответы детей </a:t>
            </a:r>
            <a:r>
              <a:rPr lang="ru-RU" i="1" dirty="0" smtClean="0"/>
              <a:t>(Я хочу быть…)</a:t>
            </a:r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1">
              <a:buNone/>
            </a:pPr>
            <a:r>
              <a:rPr lang="ru-RU" sz="4000" b="1" dirty="0" smtClean="0">
                <a:solidFill>
                  <a:srgbClr val="7030A0"/>
                </a:solidFill>
              </a:rPr>
              <a:t>   </a:t>
            </a:r>
          </a:p>
          <a:p>
            <a:pPr lvl="1">
              <a:buNone/>
            </a:pPr>
            <a:endParaRPr lang="ru-RU" sz="4000" b="1" dirty="0" smtClean="0">
              <a:solidFill>
                <a:srgbClr val="7030A0"/>
              </a:solidFill>
            </a:endParaRPr>
          </a:p>
          <a:p>
            <a:pPr lvl="1">
              <a:buNone/>
            </a:pPr>
            <a:r>
              <a:rPr lang="ru-RU" sz="4000" b="1" smtClean="0">
                <a:solidFill>
                  <a:srgbClr val="7030A0"/>
                </a:solidFill>
              </a:rPr>
              <a:t>     Спасибо </a:t>
            </a:r>
            <a:r>
              <a:rPr lang="ru-RU" sz="4000" b="1" dirty="0" smtClean="0">
                <a:solidFill>
                  <a:srgbClr val="7030A0"/>
                </a:solidFill>
              </a:rPr>
              <a:t>за внимание!</a:t>
            </a:r>
            <a:endParaRPr lang="ru-RU" sz="40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2146250"/>
          </a:xfrm>
        </p:spPr>
        <p:txBody>
          <a:bodyPr>
            <a:noAutofit/>
          </a:bodyPr>
          <a:lstStyle/>
          <a:p>
            <a:r>
              <a:rPr lang="ru-RU" sz="1600" b="1" dirty="0" smtClean="0"/>
              <a:t>Ребята, сегодня нам пришло письмо. Скажите, пожалуйста, человек, какой профессии мне ее принес? </a:t>
            </a:r>
            <a:br>
              <a:rPr lang="ru-RU" sz="1600" b="1" dirty="0" smtClean="0"/>
            </a:br>
            <a:r>
              <a:rPr lang="ru-RU" sz="1600" b="1" dirty="0" smtClean="0"/>
              <a:t>- Правильно, это почтальон. А теперь давайте поскорее прочитаем письмо и узнаем, что в нем написано.</a:t>
            </a:r>
            <a:br>
              <a:rPr lang="ru-RU" sz="1600" b="1" dirty="0" smtClean="0"/>
            </a:br>
            <a:r>
              <a:rPr lang="ru-RU" sz="1600" b="1" dirty="0" smtClean="0"/>
              <a:t>- Ребята, в этом письме нас просят помочь и сказать, людям каких профессий принадлежат предметы в этой посылке. Ну что, ребята, поможем работникам почты? </a:t>
            </a:r>
            <a:endParaRPr lang="ru-RU" sz="1600" b="1" dirty="0"/>
          </a:p>
        </p:txBody>
      </p:sp>
      <p:pic>
        <p:nvPicPr>
          <p:cNvPr id="4" name="Содержимое 3" descr="письмо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2708920"/>
            <a:ext cx="8640960" cy="414908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почтальон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07504" y="1124744"/>
            <a:ext cx="7344816" cy="57332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7030A0"/>
                </a:solidFill>
              </a:rPr>
              <a:t>Громко кашляет Серёжа, у него бронхит, похоже в поликлинику звонят, а Сереже говорят:</a:t>
            </a:r>
            <a:br>
              <a:rPr lang="ru-RU" sz="1800" b="1" dirty="0" smtClean="0">
                <a:solidFill>
                  <a:srgbClr val="7030A0"/>
                </a:solidFill>
              </a:rPr>
            </a:br>
            <a:r>
              <a:rPr lang="ru-RU" sz="1800" b="1" dirty="0" smtClean="0">
                <a:solidFill>
                  <a:srgbClr val="7030A0"/>
                </a:solidFill>
              </a:rPr>
              <a:t>- Ты не бойся и не плач- к тебе едет добрый </a:t>
            </a:r>
            <a:r>
              <a:rPr lang="ru-RU" b="1" dirty="0" smtClean="0">
                <a:solidFill>
                  <a:srgbClr val="FF0000"/>
                </a:solidFill>
              </a:rPr>
              <a:t>ВРАЧ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 descr="фонендоскоп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06888" y="2420888"/>
            <a:ext cx="4437112" cy="4437112"/>
          </a:xfrm>
          <a:prstGeom prst="rect">
            <a:avLst/>
          </a:prstGeom>
        </p:spPr>
      </p:pic>
      <p:pic>
        <p:nvPicPr>
          <p:cNvPr id="4" name="Содержимое 3" descr="шприц.jpg"/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tretch>
            <a:fillRect/>
          </a:stretch>
        </p:blipFill>
        <p:spPr>
          <a:xfrm>
            <a:off x="179512" y="1412776"/>
            <a:ext cx="5016260" cy="3344173"/>
          </a:xfrm>
        </p:spPr>
      </p:pic>
      <p:sp>
        <p:nvSpPr>
          <p:cNvPr id="6" name="TextBox 5"/>
          <p:cNvSpPr txBox="1"/>
          <p:nvPr/>
        </p:nvSpPr>
        <p:spPr>
          <a:xfrm>
            <a:off x="539552" y="4797152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Шприц</a:t>
            </a:r>
            <a:endParaRPr lang="ru-RU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580112" y="1988840"/>
            <a:ext cx="1735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Фонендоскоп</a:t>
            </a:r>
            <a:endParaRPr lang="ru-RU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врач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260649"/>
            <a:ext cx="4709145" cy="65973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7030A0"/>
                </a:solidFill>
              </a:rPr>
              <a:t>В магазине папа с Настей покупают к чаю сласти. Шоколадный торт «Причуда» очень любит тётя Люда. Три эклера, пять колец завернул им </a:t>
            </a:r>
            <a:r>
              <a:rPr lang="ru-RU" b="1" dirty="0" smtClean="0">
                <a:solidFill>
                  <a:srgbClr val="FF0000"/>
                </a:solidFill>
              </a:rPr>
              <a:t>ПРОДАВЕЦ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касса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1916832"/>
            <a:ext cx="3600400" cy="3240360"/>
          </a:xfrm>
        </p:spPr>
      </p:pic>
      <p:pic>
        <p:nvPicPr>
          <p:cNvPr id="5" name="Рисунок 4" descr="весы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957993"/>
            <a:ext cx="4209901" cy="590000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7584" y="5301208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Касса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516216" y="6309320"/>
            <a:ext cx="8020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Весы</a:t>
            </a:r>
            <a:endParaRPr lang="ru-RU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продавец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07504" y="1268760"/>
            <a:ext cx="8640960" cy="55892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7030A0"/>
                </a:solidFill>
              </a:rPr>
              <a:t>На посту своём стоит, за порядком он следит. Строгий, с выправкой гвардейской. Кто он? Это </a:t>
            </a:r>
            <a:r>
              <a:rPr lang="ru-RU" b="1" dirty="0" smtClean="0">
                <a:solidFill>
                  <a:srgbClr val="FF0000"/>
                </a:solidFill>
              </a:rPr>
              <a:t>ПОЛИЦЕЙСКИЙ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полицейский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517413" y="1600200"/>
            <a:ext cx="7347173" cy="4873625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119</TotalTime>
  <Words>431</Words>
  <Application>Microsoft Office PowerPoint</Application>
  <PresentationFormat>Экран (4:3)</PresentationFormat>
  <Paragraphs>70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Эркер</vt:lpstr>
      <vt:lpstr>Презентация по познавательному развитию</vt:lpstr>
      <vt:lpstr>Презентация PowerPoint</vt:lpstr>
      <vt:lpstr>Ребята, сегодня нам пришло письмо. Скажите, пожалуйста, человек, какой профессии мне ее принес?  - Правильно, это почтальон. А теперь давайте поскорее прочитаем письмо и узнаем, что в нем написано. - Ребята, в этом письме нас просят помочь и сказать, людям каких профессий принадлежат предметы в этой посылке. Ну что, ребята, поможем работникам почты? </vt:lpstr>
      <vt:lpstr>Презентация PowerPoint</vt:lpstr>
      <vt:lpstr>Громко кашляет Серёжа, у него бронхит, похоже в поликлинику звонят, а Сереже говорят: - Ты не бойся и не плач- к тебе едет добрый ВРАЧ</vt:lpstr>
      <vt:lpstr>Презентация PowerPoint</vt:lpstr>
      <vt:lpstr>В магазине папа с Настей покупают к чаю сласти. Шоколадный торт «Причуда» очень любит тётя Люда. Три эклера, пять колец завернул им ПРОДАВЕЦ</vt:lpstr>
      <vt:lpstr>Презентация PowerPoint</vt:lpstr>
      <vt:lpstr>На посту своём стоит, за порядком он следит. Строгий, с выправкой гвардейской. Кто он? Это ПОЛИЦЕЙСКИЙ</vt:lpstr>
      <vt:lpstr>Презентация PowerPoint</vt:lpstr>
      <vt:lpstr>Он с утра метёт наш двор, убирает всякий сор. Разбросал бумажки кто-то. -Ох и задал мне работу! Всё отвёз в мусоросборник на своей тележке ДВОРНИК</vt:lpstr>
      <vt:lpstr>Презентация PowerPoint</vt:lpstr>
      <vt:lpstr>Все хотят звезду услышать! На концерт зовут афиши  в зале мест свободных нет, постепенно гаснет свет… В темноте исчезли лица, начинает петь ПЕВИЦА</vt:lpstr>
      <vt:lpstr>Презентация PowerPoint</vt:lpstr>
      <vt:lpstr>Игра «Угадай, кто я?». </vt:lpstr>
      <vt:lpstr>Физкультурная минутка «Заводил шофер мотор»</vt:lpstr>
      <vt:lpstr>Игра «Кто так говорит?».</vt:lpstr>
      <vt:lpstr>Игра - соревнование «Подбери признак».</vt:lpstr>
      <vt:lpstr>Загадки о людях разных профессий. </vt:lpstr>
      <vt:lpstr>Презентация PowerPoint</vt:lpstr>
      <vt:lpstr> Загадки на смекалку и внимание. Послушайте</vt:lpstr>
      <vt:lpstr>Презентация PowerPoint</vt:lpstr>
      <vt:lpstr>Дидактическая игра «Подскажи словечко»</vt:lpstr>
      <vt:lpstr>Игра «Я начинаю предложение, а вы заканчиваете».</vt:lpstr>
      <vt:lpstr>Вывод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Формирование целостности картины мира</dc:title>
  <dc:creator>User</dc:creator>
  <cp:lastModifiedBy>Альбуша</cp:lastModifiedBy>
  <cp:revision>17</cp:revision>
  <dcterms:created xsi:type="dcterms:W3CDTF">2017-04-24T16:00:11Z</dcterms:created>
  <dcterms:modified xsi:type="dcterms:W3CDTF">2026-01-21T16:29:13Z</dcterms:modified>
</cp:coreProperties>
</file>