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FF7F-9DF1-4FAD-97EF-D19A8766B42E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676BC-D0F8-4676-B092-613971921F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FF7F-9DF1-4FAD-97EF-D19A8766B42E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676BC-D0F8-4676-B092-613971921F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FF7F-9DF1-4FAD-97EF-D19A8766B42E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676BC-D0F8-4676-B092-613971921F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FF7F-9DF1-4FAD-97EF-D19A8766B42E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676BC-D0F8-4676-B092-613971921F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FF7F-9DF1-4FAD-97EF-D19A8766B42E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676BC-D0F8-4676-B092-613971921F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FF7F-9DF1-4FAD-97EF-D19A8766B42E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676BC-D0F8-4676-B092-613971921F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FF7F-9DF1-4FAD-97EF-D19A8766B42E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676BC-D0F8-4676-B092-613971921F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FF7F-9DF1-4FAD-97EF-D19A8766B42E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676BC-D0F8-4676-B092-613971921F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FF7F-9DF1-4FAD-97EF-D19A8766B42E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676BC-D0F8-4676-B092-613971921F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FF7F-9DF1-4FAD-97EF-D19A8766B42E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676BC-D0F8-4676-B092-613971921F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2FF7F-9DF1-4FAD-97EF-D19A8766B42E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676BC-D0F8-4676-B092-613971921F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E2FF7F-9DF1-4FAD-97EF-D19A8766B42E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676BC-D0F8-4676-B092-613971921F8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LinWind\Desktop\Background-Winter-Desktop-Wallpaper-1024x7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9076" y="-165100"/>
            <a:ext cx="9363076" cy="70231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67544" y="692696"/>
            <a:ext cx="84969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chemeClr val="tx2">
                    <a:lumMod val="50000"/>
                  </a:schemeClr>
                </a:solidFill>
              </a:rPr>
              <a:t>В гости к нам пришла зимушка-зима</a:t>
            </a:r>
            <a:endParaRPr lang="ru-RU" sz="60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30" name="Picture 6" descr="C:\Users\LinWind\Desktop\i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708920"/>
            <a:ext cx="4896544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LinWind\Desktop\dx-winter-snow-screensav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971600" y="1628800"/>
            <a:ext cx="89353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Как называется явление в природе, когда идет снег?</a:t>
            </a:r>
            <a:endParaRPr lang="ru-RU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LinWind\Desktop\36646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LinWind\Desktop\winter-wallpapers-snowstorm-019273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 descr="C:\Users\LinWind\Desktop\45bestcolo_cOZUlM6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4580" name="Picture 4" descr="C:\Users\LinWind\Desktop\0b2cbaa65ac4dd3b796635b6e5d9e717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14550" y="188640"/>
            <a:ext cx="4914900" cy="633670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771800" y="764704"/>
            <a:ext cx="40639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ЗИМНИЕ ЗАБАВЫ ДЕТЕЙ</a:t>
            </a:r>
            <a:endParaRPr lang="ru-RU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LinWind\Desktop\Background-Winter-Desktop-Wallpaper-1024x7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9538" y="-82550"/>
            <a:ext cx="9363076" cy="7023100"/>
          </a:xfrm>
          <a:prstGeom prst="rect">
            <a:avLst/>
          </a:prstGeom>
          <a:noFill/>
        </p:spPr>
      </p:pic>
      <p:pic>
        <p:nvPicPr>
          <p:cNvPr id="25603" name="Picture 3" descr="C:\Users\LinWind\Desktop\400_F_12031407_iOPGrlvl4svkLgZD169OpQqiCzWlh3f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88640"/>
            <a:ext cx="5184576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LinWind\Desktop\Background-Winter-Desktop-Wallpaper-1024x7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9538" y="-82550"/>
            <a:ext cx="9363076" cy="7023100"/>
          </a:xfrm>
          <a:prstGeom prst="rect">
            <a:avLst/>
          </a:prstGeom>
          <a:noFill/>
        </p:spPr>
      </p:pic>
      <p:pic>
        <p:nvPicPr>
          <p:cNvPr id="26627" name="Picture 3" descr="C:\Users\LinWind\Desktop\347191775217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980728"/>
            <a:ext cx="4608512" cy="52710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LinWind\Desktop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7651" name="Picture 3" descr="C:\Users\LinWind\Desktop\e195071c7cc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052736"/>
            <a:ext cx="6096000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 descr="C:\Users\LinWind\Desktop\tayga_rm_rys_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LinWind\Desktop\80157828_1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0" y="95250"/>
            <a:ext cx="8890000" cy="6667500"/>
          </a:xfrm>
          <a:prstGeom prst="rect">
            <a:avLst/>
          </a:prstGeom>
          <a:noFill/>
        </p:spPr>
      </p:pic>
      <p:pic>
        <p:nvPicPr>
          <p:cNvPr id="29699" name="Picture 3" descr="C:\Users\LinWind\Desktop\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04664"/>
            <a:ext cx="4445000" cy="2971800"/>
          </a:xfrm>
          <a:prstGeom prst="rect">
            <a:avLst/>
          </a:prstGeom>
          <a:noFill/>
        </p:spPr>
      </p:pic>
      <p:pic>
        <p:nvPicPr>
          <p:cNvPr id="29700" name="Picture 4" descr="C:\Users\LinWind\Desktop\07.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3356992"/>
            <a:ext cx="4572000" cy="303847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635896" y="548680"/>
            <a:ext cx="3483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На снегу остаются следы</a:t>
            </a:r>
            <a:endParaRPr lang="ru-RU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LinWind\Desktop\80157828_1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0" y="95250"/>
            <a:ext cx="8890000" cy="66675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23728" y="2780928"/>
            <a:ext cx="45270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За что я люблю зиму?</a:t>
            </a:r>
            <a:endParaRPr lang="ru-RU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ISSAN SILVIA обои для рабочего стола. Фото Nissan Silvia: Nissan Silvia WPAPERS.RU (Wallpapers)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734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404665"/>
            <a:ext cx="52383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Зима наступила, уснула природа.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На улице холод - плохая погода.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На улице ветер, мороз, гололёд,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Унылую песню зима нам поёт.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Как хочется жарче избу натопить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>И просто на улицу не выходить!</a:t>
            </a:r>
            <a:br>
              <a:rPr lang="ru-RU" sz="24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LinWind\Desktop\695598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31640" y="1124744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Все кругом белое: все покрыто снегом и земля и деревья</a:t>
            </a: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LinWind\Desktop\1317231344_f_166666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339752" y="1844824"/>
            <a:ext cx="49605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На улице холодно, мороз рисует узоры на окнах</a:t>
            </a: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LinWind\Desktop\img--i-30119-w-6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979712" y="404664"/>
            <a:ext cx="487828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Белый снег пушистый </a:t>
            </a:r>
            <a:br>
              <a:rPr lang="ru-RU" dirty="0" smtClean="0"/>
            </a:br>
            <a:r>
              <a:rPr lang="ru-RU" dirty="0" smtClean="0"/>
              <a:t>В воздухе кружится</a:t>
            </a:r>
            <a:br>
              <a:rPr lang="ru-RU" dirty="0" smtClean="0"/>
            </a:br>
            <a:r>
              <a:rPr lang="ru-RU" dirty="0" smtClean="0"/>
              <a:t>И на землю тихо</a:t>
            </a:r>
            <a:br>
              <a:rPr lang="ru-RU" dirty="0" smtClean="0"/>
            </a:br>
            <a:r>
              <a:rPr lang="ru-RU" dirty="0" smtClean="0"/>
              <a:t>Падает, ложится.</a:t>
            </a:r>
            <a:br>
              <a:rPr lang="ru-RU" dirty="0" smtClean="0"/>
            </a:br>
            <a:r>
              <a:rPr lang="ru-RU" dirty="0" smtClean="0"/>
              <a:t>И под утро снегом</a:t>
            </a:r>
            <a:br>
              <a:rPr lang="ru-RU" dirty="0" smtClean="0"/>
            </a:br>
            <a:r>
              <a:rPr lang="ru-RU" dirty="0" smtClean="0"/>
              <a:t>Поле забелело,</a:t>
            </a:r>
            <a:br>
              <a:rPr lang="ru-RU" dirty="0" smtClean="0"/>
            </a:br>
            <a:r>
              <a:rPr lang="ru-RU" dirty="0" smtClean="0"/>
              <a:t>Будто пеленою</a:t>
            </a:r>
            <a:br>
              <a:rPr lang="ru-RU" dirty="0" smtClean="0"/>
            </a:br>
            <a:r>
              <a:rPr lang="ru-RU" dirty="0" smtClean="0"/>
              <a:t>Все его одело</a:t>
            </a:r>
            <a:br>
              <a:rPr lang="ru-RU" dirty="0" smtClean="0"/>
            </a:br>
            <a:r>
              <a:rPr lang="ru-RU" dirty="0" smtClean="0"/>
              <a:t>Темный лес что шапкой</a:t>
            </a:r>
            <a:br>
              <a:rPr lang="ru-RU" dirty="0" smtClean="0"/>
            </a:br>
            <a:r>
              <a:rPr lang="ru-RU" dirty="0" smtClean="0"/>
              <a:t>Принакрылся чудной</a:t>
            </a:r>
            <a:br>
              <a:rPr lang="ru-RU" dirty="0" smtClean="0"/>
            </a:br>
            <a:r>
              <a:rPr lang="ru-RU" dirty="0" smtClean="0"/>
              <a:t>И заснул под нею</a:t>
            </a:r>
            <a:br>
              <a:rPr lang="ru-RU" dirty="0" smtClean="0"/>
            </a:br>
            <a:r>
              <a:rPr lang="ru-RU" dirty="0" smtClean="0"/>
              <a:t>Крепко, непробудно...</a:t>
            </a:r>
            <a:br>
              <a:rPr lang="ru-RU" dirty="0" smtClean="0"/>
            </a:br>
            <a:r>
              <a:rPr lang="ru-RU" dirty="0" smtClean="0"/>
              <a:t>Стали дни короче,</a:t>
            </a:r>
            <a:br>
              <a:rPr lang="ru-RU" dirty="0" smtClean="0"/>
            </a:br>
            <a:r>
              <a:rPr lang="ru-RU" dirty="0" smtClean="0"/>
              <a:t>Солнце светит мало,</a:t>
            </a:r>
            <a:br>
              <a:rPr lang="ru-RU" dirty="0" smtClean="0"/>
            </a:br>
            <a:r>
              <a:rPr lang="ru-RU" dirty="0" smtClean="0"/>
              <a:t>Вот пришли морозы -</a:t>
            </a:r>
            <a:br>
              <a:rPr lang="ru-RU" dirty="0" smtClean="0"/>
            </a:br>
            <a:r>
              <a:rPr lang="ru-RU" dirty="0" smtClean="0"/>
              <a:t>И зима настала.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LinWind\Desktop\69190591_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55776" y="1052736"/>
            <a:ext cx="44644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Звёздочки - пушинки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/>
              <a:t>С неба упали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/>
              <a:t>И не пропали.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/>
              <a:t>Стали серебриться!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/>
              <a:t>Эй, кому не спится?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/>
              <a:t>Выходи во двор.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/>
              <a:t>Там сверкающий ковёр.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LinWind\Desktop\img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LinWind\Desktop\sosu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8964488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619672" y="1700808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Когда пригревает солнышко, снег тает и превращается в сосульки</a:t>
            </a:r>
            <a:endParaRPr lang="ru-RU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LinWind\Desktop\13615292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67528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99593" y="1844824"/>
            <a:ext cx="7992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Зимой часто бывает гололед – это когда очень скользко</a:t>
            </a:r>
            <a:endParaRPr lang="ru-RU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80</Words>
  <Application>Microsoft Office PowerPoint</Application>
  <PresentationFormat>Экран (4:3)</PresentationFormat>
  <Paragraphs>13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LinWind</dc:creator>
  <cp:lastModifiedBy>Альбуша</cp:lastModifiedBy>
  <cp:revision>9</cp:revision>
  <dcterms:created xsi:type="dcterms:W3CDTF">2014-11-29T14:48:27Z</dcterms:created>
  <dcterms:modified xsi:type="dcterms:W3CDTF">2026-01-21T16:36:24Z</dcterms:modified>
</cp:coreProperties>
</file>