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1" r:id="rId4"/>
    <p:sldId id="263" r:id="rId5"/>
    <p:sldId id="264" r:id="rId6"/>
    <p:sldId id="262" r:id="rId7"/>
    <p:sldId id="265" r:id="rId8"/>
    <p:sldId id="258" r:id="rId9"/>
    <p:sldId id="266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b="1" dirty="0" smtClean="0">
                <a:effectLst/>
              </a:rPr>
              <a:t>Родительское собрание</a:t>
            </a:r>
            <a:br>
              <a:rPr lang="ru-RU" sz="4400" b="1" dirty="0" smtClean="0">
                <a:effectLst/>
              </a:rPr>
            </a:br>
            <a:r>
              <a:rPr lang="ru-RU" sz="4400" b="1" dirty="0" smtClean="0">
                <a:effectLst/>
              </a:rPr>
              <a:t>«Вот </a:t>
            </a:r>
            <a:r>
              <a:rPr lang="ru-RU" sz="4400" b="1" dirty="0">
                <a:effectLst/>
              </a:rPr>
              <a:t>и стали мы на год </a:t>
            </a:r>
            <a:r>
              <a:rPr lang="ru-RU" sz="4400" b="1" dirty="0" smtClean="0">
                <a:effectLst/>
              </a:rPr>
              <a:t>взрослее»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86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936824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/>
              <a:t>Меры безопасности в период короновируса.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9218" name="Picture 2" descr="https://cont.ws/uploads/pic/2020/3/mp-koronovirus-2_web%20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661" y="1231934"/>
            <a:ext cx="8376014" cy="471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66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/>
              <a:t>Заключительная часть. Разное.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791" y="1405420"/>
            <a:ext cx="68649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Вот и подошло к концу наше родительское собрание. Хотим вам выразить благодарность за помощь и сотрудничество в течение года. Очень рады, что Вы уделили нам время на итоговое родительское собрание, порадовались за детей, увидели результаты и их маленькие достижения. Всего вам доброго!</a:t>
            </a:r>
          </a:p>
        </p:txBody>
      </p:sp>
      <p:pic>
        <p:nvPicPr>
          <p:cNvPr id="8194" name="Picture 2" descr="https://sun9-36.userapi.com/impg/Ym6HkVvoRG8ZZAmwAQZC_j6omz4tM4eHq6EMIQ/07LViXEBg7o.jpg?size=1280x720&amp;quality=96&amp;sign=2b188e1252f0b1916b82fc189970f6c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4" y="3265171"/>
            <a:ext cx="5229802" cy="29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9-41.userapi.com/impg/EzWaMfgpeNhpfaTUkjQlsH5bB7VFaaBm5iNzog/A2H8uSUgt3U.jpg?size=1280x960&amp;quality=96&amp;sign=de403eb44233eeb292ea635535ea46cc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285" y="1405420"/>
            <a:ext cx="4040490" cy="30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37.userapi.com/impg/51AJQIaIjdndKZ4yVXQblsr-WDH4ecpRJwU69Q/RP_vmimvddw.jpg?size=810x1080&amp;quality=96&amp;sign=274bc1b15bf5f5e86dfa14efcb8cdee3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38"/>
          <a:stretch/>
        </p:blipFill>
        <p:spPr bwMode="auto">
          <a:xfrm>
            <a:off x="6089478" y="3265171"/>
            <a:ext cx="1391351" cy="29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27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000" dirty="0"/>
              <a:t>Чему мы научились за год: подводим итоги 2020-2021 учебного года. </a:t>
            </a:r>
            <a:br>
              <a:rPr lang="ru-RU" sz="2000" dirty="0"/>
            </a:br>
            <a:r>
              <a:rPr lang="ru-RU" sz="2000" dirty="0"/>
              <a:t>Познакомить родителей с достижениями и успехами их детей.</a:t>
            </a:r>
            <a:br>
              <a:rPr lang="ru-RU" sz="2000" dirty="0"/>
            </a:br>
            <a:r>
              <a:rPr lang="ru-RU" sz="2000" dirty="0"/>
              <a:t>Подвести итоги совместной деятельности воспитателей, детей и родителей.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 descr="https://sun9-26.userapi.com/impg/1XzkKcQbdOD4LM1bISHJfWGxtjd6RabFqI-4-Q/lzyssIEgvkw.jpg?size=1280x720&amp;quality=96&amp;sign=7de37ae0ebaf20fab555dc49629f226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2" y="1735283"/>
            <a:ext cx="3709555" cy="2086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3.userapi.com/impg/yE8uztVbyR-oFHkUs2tK8naNyXo45HKm5PcufQ/1eTCd8Bpw9E.jpg?size=1280x720&amp;quality=96&amp;sign=c35090506e14abaf1060462b1fa0bc1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663" y="1714758"/>
            <a:ext cx="3836451" cy="2158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40.userapi.com/impg/F51YbmdkGTcMOuBuGpnyHL6Fr66Wg2A-g6XEUA/yZxkOof_gUw.jpg?size=1280x720&amp;quality=96&amp;sign=466026277a13a70737ab4fe81252bbd1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2" y="3980825"/>
            <a:ext cx="4398529" cy="2474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48.userapi.com/impg/u0uTYE2d84gy9s5MH-FSv9BTuJ-YClHXSy-oEQ/pXOy3zqfd-Q.jpg?size=1280x720&amp;quality=96&amp;sign=350fc87e2820cc5d1bf37901a031b5e6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691" y="4060992"/>
            <a:ext cx="4113488" cy="2313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0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7.userapi.com/impg/pqhA147VOBSg8z5J6U6nSKW-St4AAyLdYGM3jg/AWRi0SdDvF4.jpg?size=1280x1077&amp;quality=96&amp;sign=ebe2a1ae7269da4a3a6451ba1f288957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8" y="480437"/>
            <a:ext cx="3504911" cy="2949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69.userapi.com/impg/D1ITSkRMB4Q0DvnRTlsRGZZgIBhMgVIlhVF4cA/go52nTzcYQY.jpg?size=1280x720&amp;quality=96&amp;sign=5bf2a7af0af399665403398063c8de33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481" y="553750"/>
            <a:ext cx="4391120" cy="2470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67.userapi.com/impg/26bQgLZJs5ZxzOvQTb0vqSdzA-R2oC379SDaKw/UG2lwzgjMgA.jpg?size=1280x821&amp;quality=96&amp;sign=7e161e191c2aa79845cc336de249171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380" y="3296948"/>
            <a:ext cx="4523221" cy="290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11.userapi.com/impg/uyCXxodXejCX4JH2nadBymgPLRzRph-N_LuEKw/vXiieu1DtOA.jpg?size=942x1080&amp;quality=96&amp;sign=aca428e093e57c32941a39f66328fb8b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019" y="3023755"/>
            <a:ext cx="2789671" cy="3198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13.userapi.com/impg/Gr2-tkFDgtwKdvFvnGBiRvaHeolmxPWmGAZSyA/4Jv_ESNiclk.jpg?size=1075x1080&amp;quality=96&amp;sign=60d5da2290e7f7fe9d026bf250a0e57b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8" y="3144976"/>
            <a:ext cx="3190327" cy="3205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867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76.userapi.com/impg/_psEDnS7hszo3EHbl6Bc6joHNferYSbDV7kUjA/PK1RpljIo0o.jpg?size=1280x720&amp;quality=96&amp;sign=c80288dff4b88a722848de0db550658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" y="470621"/>
            <a:ext cx="4897293" cy="2754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26.userapi.com/impg/PAZ6sUdUUa0u7mmHwCHpD1ez8dY6HkVFSZPxuA/mm5-ri-TkJ0.jpg?size=1280x1056&amp;quality=96&amp;sign=d98a6bee79610e229755606d252eb5a3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136" y="470621"/>
            <a:ext cx="3795856" cy="3131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9.userapi.com/impg/uWuJBo0ME3oEi9IowclOv726DxJV5h5AYJc6cw/4ESCo7P1Ui4.jpg?size=1280x674&amp;quality=96&amp;sign=d548fc9518a6f480ee99dbdaee3c494e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4" y="3385691"/>
            <a:ext cx="5756564" cy="3031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51.userapi.com/impg/6g51qNV4ia6-FxqYmkb9QiJlQ-pu3-nUnOFxyg/rpxX7yitsMQ.jpg?size=1280x720&amp;quality=96&amp;sign=b7bd7d156e5090d46246a8635ad6d1cf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830" y="3826885"/>
            <a:ext cx="4306162" cy="2422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80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71.userapi.com/impg/63c9U9WjPWHtbGqPvGmBL8fUvdieVEeUtUZNpg/3G07VQOLbTk.jpg?size=1280x720&amp;quality=96&amp;sign=155106cb1831394f6debb6db84d4b2ed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9"/>
          <a:stretch/>
        </p:blipFill>
        <p:spPr bwMode="auto">
          <a:xfrm>
            <a:off x="581216" y="561109"/>
            <a:ext cx="6570904" cy="2680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.userapi.com/impg/qudvJT3Mhw4ZdDfpy1w6tQf0yp_XMo9jX5ur2g/tftyOUG0e9M.jpg?size=1280x720&amp;quality=96&amp;sign=bca1b3ba329483d2d09ec07c1008757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0"/>
          <a:stretch/>
        </p:blipFill>
        <p:spPr bwMode="auto">
          <a:xfrm>
            <a:off x="581216" y="3512127"/>
            <a:ext cx="5687001" cy="2622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50.userapi.com/impg/4ORyFTv9oPhbVtqw3xFBMMU6VIWL_Lndx8FqhA/lmHdfm9EtQQ.jpg?size=1280x960&amp;quality=96&amp;sign=7d403d17e4bcfd9ee9f5e9cd39797afe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0" b="12578"/>
          <a:stretch/>
        </p:blipFill>
        <p:spPr bwMode="auto">
          <a:xfrm>
            <a:off x="7152120" y="561109"/>
            <a:ext cx="4595955" cy="2438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38.userapi.com/impg/Y_qI4G3S43ksRkTJtoXUHIjKMPhm2XLlYMPrdw/cGmdQ_5C4Es.jpg?size=1280x960&amp;quality=96&amp;sign=9eb8e8b9ea414c7046b2d3e02e410ce5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931" y="3241964"/>
            <a:ext cx="4031672" cy="3023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796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60.userapi.com/impg/zr52sz8SWFdZfr3v9ztciftVyiF5JxejR2jC8Q/swuSsJK2uys.jpg?size=1280x858&amp;quality=96&amp;sign=3ab48ef682204b2efcfd5dc27f06a8e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78991"/>
            <a:ext cx="4824556" cy="3233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6.userapi.com/impg/261nevkBHNHyVIDOUMwmgyyrz9v2DNd-0k6JJA/GkPHaMMLU2U.jpg?size=1280x802&amp;quality=96&amp;sign=648f609f7a0607c6b682641ae9c5d36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536" y="515309"/>
            <a:ext cx="4855730" cy="3042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66.userapi.com/impg/R1Xysx5H_h2PPt7q62loAXfo43IUcqfFqHa11w/FKeLAImYVKE.jpg?size=1280x960&amp;quality=96&amp;sign=47427cc5296c0bcbb6c9c75dd7513838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7" y="3331012"/>
            <a:ext cx="3989674" cy="2992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623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15.userapi.com/impg/sNJ52NBvnTz2INMBYjkyZwA-C0qehh6PiamljA/s7GEnGOeJ04.jpg?size=1280x920&amp;quality=96&amp;sign=be5cb59c8a4ff82311a779a0202ded8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481014"/>
            <a:ext cx="4221883" cy="303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21.userapi.com/impg/l85j0GzSZePCOF5PohV628yUpkK_C-dTO7ti1A/ZOGVpl9k900.jpg?size=1280x885&amp;quality=96&amp;sign=eae7674cf20066cad34ac9e6fc185d7e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136" y="481014"/>
            <a:ext cx="3837420" cy="265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49.userapi.com/impg/rv6GbB8aUkglRbVYMrRZLA4A3mFfLSWbIq_qFg/NeHx9_KImGM.jpg?size=1280x905&amp;quality=96&amp;sign=9b37b3d3fca597b50151c04e0bccb88e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3604203"/>
            <a:ext cx="3764684" cy="266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53.userapi.com/impg/3bB71ErD6VUcLl4pVuz1uDp-8Uyq2RGhGMvBzg/dXO-2rSsAMo.jpg?size=719x1080&amp;quality=96&amp;sign=59a515326c8974015fab9740ec4636d2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164" y="1588365"/>
            <a:ext cx="3274567" cy="491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45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sz="2400" dirty="0"/>
              <a:t>План работы на летний период. Безопасность детей в летний период на дорогах.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6528" y="1527107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Л</a:t>
            </a:r>
            <a:r>
              <a:rPr lang="ru-RU" dirty="0" smtClean="0"/>
              <a:t>ето </a:t>
            </a:r>
            <a:r>
              <a:rPr lang="ru-RU" dirty="0"/>
              <a:t>– замечательное время года</a:t>
            </a:r>
            <a:r>
              <a:rPr lang="ru-RU" dirty="0" smtClean="0"/>
              <a:t>,  </a:t>
            </a:r>
            <a:r>
              <a:rPr lang="ru-RU" dirty="0"/>
              <a:t>продолжается систематическая и плодотворная работа по разделам программы. Все виды деятельности переносятся на воздух. Каждому виду отводится место и время в распорядке дня. На летний оздоровительный период с 1.06.21 по 31.08.21г. составлен план, что дети не напряжены регламентировано-образовательной деятельностью, но познавательные и развивающие возможности этого периода настолько высоки, что не использовать их просто нельзя. Сбалансирована самостоятельная и организованная воспитательная деятельность. В план работы входят: игровые, музыкальные часы, наблюдения и экспериментальная деятельность, конкурсы, развлечения, работа оздоровительной направленности. </a:t>
            </a:r>
            <a:endParaRPr lang="ru-RU" dirty="0"/>
          </a:p>
        </p:txBody>
      </p:sp>
      <p:pic>
        <p:nvPicPr>
          <p:cNvPr id="7170" name="Picture 2" descr="https://sun9-61.userapi.com/impg/y5ALumvjeJRnq8_U0hnj_0gJVGc2Mgtw6Lok7A/g4TaNW2VFLM.jpg?size=1280x720&amp;quality=96&amp;sign=95a581b14ed4f947fda4461480033b13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r="20387"/>
          <a:stretch/>
        </p:blipFill>
        <p:spPr bwMode="auto">
          <a:xfrm>
            <a:off x="6692080" y="1610235"/>
            <a:ext cx="4707016" cy="368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124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i.rodnichok-aga.ru/u/90/a5612028ab11eba0419afdc2b28615/-/%D0%9F%D0%B0%D0%BC%D1%8F%D1%82%D0%BA%D0%B0%20%D1%80%D0%BE%D0%B4%D0%B8%D1%82%D0%B5%D0%BB%D1%8F%D0%BC%20%D0%BF%D0%BE%20%D0%9F%D0%94%D0%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48" y="454869"/>
            <a:ext cx="8431619" cy="589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425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144</TotalTime>
  <Words>187</Words>
  <Application>Microsoft Office PowerPoint</Application>
  <PresentationFormat>Произвольный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Savon</vt:lpstr>
      <vt:lpstr>Родительское собрание «Вот и стали мы на год взрослее»</vt:lpstr>
      <vt:lpstr>Чему мы научились за год: подводим итоги 2020-2021 учебного года.  Познакомить родителей с достижениями и успехами их детей. Подвести итоги совместной деятельности воспитателей, детей и родителей.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работы на летний период. Безопасность детей в летний период на дорогах. </vt:lpstr>
      <vt:lpstr>Презентация PowerPoint</vt:lpstr>
      <vt:lpstr>Меры безопасности в период короновируса. </vt:lpstr>
      <vt:lpstr>Заключительная часть. Разное.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отчёт</dc:title>
  <dc:creator>Win10</dc:creator>
  <cp:lastModifiedBy>Яна</cp:lastModifiedBy>
  <cp:revision>16</cp:revision>
  <dcterms:created xsi:type="dcterms:W3CDTF">2021-05-16T15:42:35Z</dcterms:created>
  <dcterms:modified xsi:type="dcterms:W3CDTF">2021-05-19T14:06:55Z</dcterms:modified>
</cp:coreProperties>
</file>