
<file path=[Content_Types].xml><?xml version="1.0" encoding="utf-8"?>
<Types xmlns="http://schemas.openxmlformats.org/package/2006/content-types">
  <Default Extension="mp3" ContentType="audio/mpeg"/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82" r:id="rId3"/>
    <p:sldId id="292" r:id="rId4"/>
    <p:sldId id="291" r:id="rId5"/>
    <p:sldId id="284" r:id="rId6"/>
    <p:sldId id="283" r:id="rId7"/>
    <p:sldId id="256" r:id="rId8"/>
    <p:sldId id="260" r:id="rId9"/>
    <p:sldId id="264" r:id="rId10"/>
    <p:sldId id="265" r:id="rId11"/>
    <p:sldId id="266" r:id="rId12"/>
    <p:sldId id="267" r:id="rId13"/>
    <p:sldId id="259" r:id="rId14"/>
    <p:sldId id="258" r:id="rId15"/>
    <p:sldId id="268" r:id="rId16"/>
    <p:sldId id="269" r:id="rId17"/>
    <p:sldId id="271" r:id="rId18"/>
    <p:sldId id="272" r:id="rId19"/>
    <p:sldId id="289" r:id="rId20"/>
    <p:sldId id="288" r:id="rId21"/>
    <p:sldId id="270" r:id="rId22"/>
    <p:sldId id="273" r:id="rId23"/>
    <p:sldId id="276" r:id="rId24"/>
    <p:sldId id="261" r:id="rId25"/>
    <p:sldId id="263" r:id="rId26"/>
    <p:sldId id="285" r:id="rId27"/>
    <p:sldId id="281" r:id="rId28"/>
    <p:sldId id="279" r:id="rId29"/>
    <p:sldId id="28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ksa76@gmail.com" initials="" lastIdx="1" clrIdx="0">
    <p:extLst>
      <p:ext uri="{19B8F6BF-5375-455C-9EA6-DF929625EA0E}">
        <p15:presenceInfo xmlns:p15="http://schemas.microsoft.com/office/powerpoint/2012/main" userId="6ee784d540d57c19" providerId="Windows Liv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5" d="100"/>
          <a:sy n="115" d="100"/>
        </p:scale>
        <p:origin x="147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5-03-17T12:44:43.264" idx="1">
    <p:pos x="10" y="10"/>
    <p:text>vaksa76@gmail.com	17.03.2025
Дорогие дети Земли!
Меня зовут Тортилла, я хранительница разноцветных камней на планете Зелтана. Ужасное несчастье произошло! Звёздные воришки украли мои драгоценные камни, и спрятали на разных планетах. Теперь я не могу передать вам знания.
Ребята,  помогите мне вернуть их! Соберите эти камни и принесите их обратно на планету Зелтана.</p:text>
    <p:extLst>
      <p:ext uri="{C676402C-5697-4E1C-873F-D02D1690AC5C}">
        <p15:threadingInfo xmlns:p15="http://schemas.microsoft.com/office/powerpoint/2012/main" timeZoneBias="-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20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comments" Target="../comments/commen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25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2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soobschenie melobo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116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1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avatars.mds.yandex.net/i?id=d8a0b20494d05d69d84fb4df23c22d2ad984d31b-4752054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3" name="Oval 3"/>
          <p:cNvSpPr>
            <a:spLocks noChangeArrowheads="1"/>
          </p:cNvSpPr>
          <p:nvPr/>
        </p:nvSpPr>
        <p:spPr bwMode="auto">
          <a:xfrm>
            <a:off x="2143108" y="2000240"/>
            <a:ext cx="4114800" cy="4259263"/>
          </a:xfrm>
          <a:prstGeom prst="ellipse">
            <a:avLst/>
          </a:prstGeom>
          <a:solidFill>
            <a:srgbClr val="365F9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WordArt 4"/>
          <p:cNvSpPr>
            <a:spLocks noChangeArrowheads="1" noChangeShapeType="1" noTextEdit="1"/>
          </p:cNvSpPr>
          <p:nvPr/>
        </p:nvSpPr>
        <p:spPr bwMode="auto">
          <a:xfrm>
            <a:off x="1000100" y="785794"/>
            <a:ext cx="3729037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i="1" kern="10" spc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Размышляйка</a:t>
            </a:r>
            <a:endParaRPr lang="ru-RU" sz="3600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avatars.mds.yandex.net/i?id=8acbfd247720c0415a8a024808cf88f9342fe25b-10727636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rocket-in-flight_z1i4ba4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78416" y="116632"/>
            <a:ext cx="465584" cy="465584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247502" cy="6858000"/>
          </a:xfrm>
          <a:prstGeom prst="rect">
            <a:avLst/>
          </a:prstGeom>
          <a:noFill/>
        </p:spPr>
      </p:pic>
      <p:sp>
        <p:nvSpPr>
          <p:cNvPr id="23555" name="Oval 3"/>
          <p:cNvSpPr>
            <a:spLocks noChangeArrowheads="1"/>
          </p:cNvSpPr>
          <p:nvPr/>
        </p:nvSpPr>
        <p:spPr bwMode="auto">
          <a:xfrm>
            <a:off x="785786" y="1928802"/>
            <a:ext cx="6569075" cy="3489325"/>
          </a:xfrm>
          <a:prstGeom prst="ellipse">
            <a:avLst/>
          </a:prstGeom>
          <a:solidFill>
            <a:srgbClr val="F5750B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WordArt 4"/>
          <p:cNvSpPr>
            <a:spLocks noChangeArrowheads="1" noChangeShapeType="1" noTextEdit="1"/>
          </p:cNvSpPr>
          <p:nvPr/>
        </p:nvSpPr>
        <p:spPr bwMode="auto">
          <a:xfrm rot="1907375">
            <a:off x="3675665" y="1042140"/>
            <a:ext cx="5146576" cy="1343139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rtl="0"/>
            <a:r>
              <a:rPr lang="ru-RU" sz="3600" kern="10" spc="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/>
                <a:latin typeface="Impact"/>
              </a:rPr>
              <a:t>Планета </a:t>
            </a:r>
            <a:r>
              <a:rPr lang="ru-RU" sz="3600" kern="10" spc="0" dirty="0" err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/>
                <a:latin typeface="Impact"/>
              </a:rPr>
              <a:t>Лунтиков</a:t>
            </a:r>
            <a:endParaRPr lang="ru-RU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effectLst/>
              <a:latin typeface="Impact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бщество Плоской Земли Плоская Земля: записи сообщества ВКонтакт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icture background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s://i.gifer.com/GOHH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9247217" cy="6857999"/>
          </a:xfrm>
          <a:prstGeom prst="rect">
            <a:avLst/>
          </a:prstGeom>
          <a:noFill/>
        </p:spPr>
      </p:pic>
      <p:pic>
        <p:nvPicPr>
          <p:cNvPr id="2" name="rocket-in-flight_z1i4ba4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7159" y="116632"/>
            <a:ext cx="494135" cy="4941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500034" y="2643182"/>
            <a:ext cx="4765675" cy="2670175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3827155">
            <a:off x="5015563" y="2642560"/>
            <a:ext cx="44291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Отдыхайка</a:t>
            </a:r>
            <a:endParaRPr lang="ru-RU" sz="5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s://s.yimg.com/ny/api/res/1.2/nWx28nHjARpn3DZidAoR4Q--/YXBwaWQ9aGlnaGxhbmRlcjt3PTc2ODtoPTQzNg--/https:/media.zenfs.com/en-US/homerun/mic_26/682845e94dbea73aafb0bb68a09c7ed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-24938"/>
            <a:ext cx="9177251" cy="6882938"/>
          </a:xfrm>
          <a:prstGeom prst="rect">
            <a:avLst/>
          </a:prstGeom>
          <a:noFill/>
        </p:spPr>
      </p:pic>
      <p:pic>
        <p:nvPicPr>
          <p:cNvPr id="2" name="rocket-in-flight_z1i4ba4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32440" y="116632"/>
            <a:ext cx="504056" cy="504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607" y="0"/>
            <a:ext cx="9162607" cy="6858000"/>
          </a:xfrm>
          <a:prstGeom prst="rect">
            <a:avLst/>
          </a:prstGeom>
          <a:noFill/>
        </p:spPr>
      </p:pic>
      <p:sp>
        <p:nvSpPr>
          <p:cNvPr id="28674" name="AutoShape 2"/>
          <p:cNvSpPr>
            <a:spLocks noChangeArrowheads="1"/>
          </p:cNvSpPr>
          <p:nvPr/>
        </p:nvSpPr>
        <p:spPr bwMode="auto">
          <a:xfrm rot="10800000">
            <a:off x="1071538" y="2214554"/>
            <a:ext cx="6215106" cy="387826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7030A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5" name="WordArt 3"/>
          <p:cNvSpPr>
            <a:spLocks noChangeArrowheads="1" noChangeShapeType="1" noTextEdit="1"/>
          </p:cNvSpPr>
          <p:nvPr/>
        </p:nvSpPr>
        <p:spPr bwMode="auto">
          <a:xfrm>
            <a:off x="1428728" y="928670"/>
            <a:ext cx="5967413" cy="793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Планета Чудес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44624"/>
            <a:ext cx="6932438" cy="6696744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771800" y="2204864"/>
            <a:ext cx="216024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85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 rotWithShape="1">
          <a:blip r:embed="rId4"/>
          <a:srcRect l="12288" r="12318"/>
          <a:stretch/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064" y="4365104"/>
            <a:ext cx="3978460" cy="2492895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7783551" y="4804885"/>
            <a:ext cx="504056" cy="504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204797" y="4591700"/>
            <a:ext cx="432048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505373" y="4627704"/>
            <a:ext cx="432048" cy="36004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42212" y="5250344"/>
            <a:ext cx="666092" cy="3600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432521" y="5795438"/>
            <a:ext cx="702060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Трапеция 10"/>
          <p:cNvSpPr/>
          <p:nvPr/>
        </p:nvSpPr>
        <p:spPr>
          <a:xfrm>
            <a:off x="7308304" y="5236933"/>
            <a:ext cx="576064" cy="453192"/>
          </a:xfrm>
          <a:prstGeom prst="trapezoi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ОО, РудФор Л.Т.Д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0432" y="1166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12585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-68" r="35488" b="6081"/>
          <a:stretch/>
        </p:blipFill>
        <p:spPr>
          <a:xfrm>
            <a:off x="0" y="-33077"/>
            <a:ext cx="9144000" cy="6891077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3995936" y="2636912"/>
            <a:ext cx="194320" cy="1943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8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407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6" descr="https://i.gifer.com/Y4G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rocket-in-flight_z1i4ba4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04447" y="116632"/>
            <a:ext cx="539553" cy="539553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241812" cy="6858000"/>
          </a:xfrm>
          <a:prstGeom prst="rect">
            <a:avLst/>
          </a:prstGeom>
          <a:noFill/>
        </p:spPr>
      </p:pic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0" y="1357298"/>
            <a:ext cx="5535613" cy="4692650"/>
          </a:xfrm>
          <a:prstGeom prst="triangle">
            <a:avLst>
              <a:gd name="adj" fmla="val 50000"/>
            </a:avLst>
          </a:prstGeom>
          <a:solidFill>
            <a:srgbClr val="00B050"/>
          </a:solidFill>
          <a:ln w="9525">
            <a:miter lim="800000"/>
            <a:headEnd/>
            <a:tailEnd/>
          </a:ln>
          <a:scene3d>
            <a:camera prst="legacyObliqueTopRight">
              <a:rot lat="300000" lon="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B050"/>
            </a:extrusion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endParaRPr lang="ru-RU"/>
          </a:p>
        </p:txBody>
      </p:sp>
      <p:sp>
        <p:nvSpPr>
          <p:cNvPr id="32772" name="WordArt 4"/>
          <p:cNvSpPr>
            <a:spLocks noChangeArrowheads="1" noChangeShapeType="1" noTextEdit="1"/>
          </p:cNvSpPr>
          <p:nvPr/>
        </p:nvSpPr>
        <p:spPr bwMode="auto">
          <a:xfrm rot="2537587">
            <a:off x="3151861" y="1694654"/>
            <a:ext cx="5962670" cy="239395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 rtl="0"/>
            <a:r>
              <a:rPr lang="ru-RU" sz="36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Планета </a:t>
            </a:r>
            <a:r>
              <a:rPr lang="ru-RU" sz="3600" kern="10" dirty="0" err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Зелтана</a:t>
            </a:r>
            <a:endParaRPr lang="ru-RU" sz="3600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  <a:p>
            <a:pPr algn="ctr" rtl="0"/>
            <a:endParaRPr lang="ru-RU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effectLst/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 rotWithShape="1">
          <a:blip r:embed="rId2"/>
          <a:srcRect l="12288" r="12318"/>
          <a:stretch/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4365104"/>
            <a:ext cx="3978460" cy="2492895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7783551" y="4804885"/>
            <a:ext cx="504056" cy="504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204797" y="4591700"/>
            <a:ext cx="432048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505373" y="4627704"/>
            <a:ext cx="432048" cy="36004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42212" y="5250344"/>
            <a:ext cx="666092" cy="3600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432521" y="5795438"/>
            <a:ext cx="702060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Трапеция 10"/>
          <p:cNvSpPr/>
          <p:nvPr/>
        </p:nvSpPr>
        <p:spPr>
          <a:xfrm>
            <a:off x="7308304" y="5236933"/>
            <a:ext cx="576064" cy="453192"/>
          </a:xfrm>
          <a:prstGeom prst="trapezoi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i?id=c9ddea280fc8eb97770fae3192072fe69558573f-5443655-images-thumbs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1933993" y="1727097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1522512" y="1412776"/>
            <a:ext cx="914400" cy="9144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1098873" y="2147156"/>
            <a:ext cx="914400" cy="9144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6804248" y="620688"/>
            <a:ext cx="1130424" cy="1008112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но 1 6"/>
          <p:cNvSpPr/>
          <p:nvPr/>
        </p:nvSpPr>
        <p:spPr>
          <a:xfrm>
            <a:off x="7167736" y="1361009"/>
            <a:ext cx="914400" cy="9144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но 1 7"/>
          <p:cNvSpPr/>
          <p:nvPr/>
        </p:nvSpPr>
        <p:spPr>
          <a:xfrm>
            <a:off x="5088272" y="1882552"/>
            <a:ext cx="914400" cy="9144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ятно 1 8"/>
          <p:cNvSpPr/>
          <p:nvPr/>
        </p:nvSpPr>
        <p:spPr>
          <a:xfrm>
            <a:off x="2138605" y="2122612"/>
            <a:ext cx="914400" cy="9144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rot="1791116">
            <a:off x="2284559" y="4648210"/>
            <a:ext cx="914400" cy="133377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818696">
            <a:off x="4973805" y="4757723"/>
            <a:ext cx="1128256" cy="14298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018112">
            <a:off x="6813056" y="4327052"/>
            <a:ext cx="1112807" cy="13290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70907">
            <a:off x="7813357" y="4564412"/>
            <a:ext cx="1246804" cy="14890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i?id=c9ddea280fc8eb97770fae3192072fe69558573f-5443655-images-thumbs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1933993" y="1727097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1522512" y="1412776"/>
            <a:ext cx="914400" cy="9144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1098873" y="2147156"/>
            <a:ext cx="914400" cy="9144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6804248" y="620688"/>
            <a:ext cx="1130424" cy="1008112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но 1 6"/>
          <p:cNvSpPr/>
          <p:nvPr/>
        </p:nvSpPr>
        <p:spPr>
          <a:xfrm>
            <a:off x="7167736" y="1361009"/>
            <a:ext cx="914400" cy="9144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но 1 7"/>
          <p:cNvSpPr/>
          <p:nvPr/>
        </p:nvSpPr>
        <p:spPr>
          <a:xfrm>
            <a:off x="5088272" y="1882552"/>
            <a:ext cx="914400" cy="9144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ятно 1 8"/>
          <p:cNvSpPr/>
          <p:nvPr/>
        </p:nvSpPr>
        <p:spPr>
          <a:xfrm>
            <a:off x="2138605" y="2122612"/>
            <a:ext cx="914400" cy="9144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rot="1791116">
            <a:off x="2284559" y="4648210"/>
            <a:ext cx="914400" cy="133377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818696">
            <a:off x="4973805" y="4757723"/>
            <a:ext cx="1128256" cy="14298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018112">
            <a:off x="6813056" y="4327052"/>
            <a:ext cx="1112807" cy="13290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70907">
            <a:off x="7813357" y="4564412"/>
            <a:ext cx="1246804" cy="148904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65407" y="3183162"/>
            <a:ext cx="914469" cy="12166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5555511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1681100" y="3355404"/>
            <a:ext cx="850280" cy="8640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+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003" y="3329407"/>
            <a:ext cx="871804" cy="89009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2030" y="3155304"/>
            <a:ext cx="1752218" cy="123759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18381" y="3168654"/>
            <a:ext cx="5427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4</a:t>
            </a:r>
            <a:endParaRPr lang="ru-RU" sz="80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7817" y="3149207"/>
            <a:ext cx="981541" cy="124369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971570" y="3178172"/>
            <a:ext cx="6674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6</a:t>
            </a:r>
            <a:endParaRPr lang="ru-RU" sz="8000" dirty="0"/>
          </a:p>
        </p:txBody>
      </p:sp>
      <p:sp>
        <p:nvSpPr>
          <p:cNvPr id="24" name="TextBox 23"/>
          <p:cNvSpPr txBox="1"/>
          <p:nvPr/>
        </p:nvSpPr>
        <p:spPr>
          <a:xfrm>
            <a:off x="5307855" y="3109333"/>
            <a:ext cx="13847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10</a:t>
            </a:r>
            <a:endParaRPr lang="ru-RU" sz="8000" dirty="0"/>
          </a:p>
        </p:txBody>
      </p:sp>
      <p:sp>
        <p:nvSpPr>
          <p:cNvPr id="25" name="TextBox 24"/>
          <p:cNvSpPr txBox="1"/>
          <p:nvPr/>
        </p:nvSpPr>
        <p:spPr>
          <a:xfrm>
            <a:off x="1771717" y="3106189"/>
            <a:ext cx="3446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+</a:t>
            </a:r>
            <a:endParaRPr lang="ru-RU" sz="8000" dirty="0"/>
          </a:p>
        </p:txBody>
      </p:sp>
      <p:sp>
        <p:nvSpPr>
          <p:cNvPr id="26" name="TextBox 25"/>
          <p:cNvSpPr txBox="1"/>
          <p:nvPr/>
        </p:nvSpPr>
        <p:spPr>
          <a:xfrm>
            <a:off x="4019060" y="3101838"/>
            <a:ext cx="2787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=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368863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24" grpId="0"/>
      <p:bldP spid="25" grpId="0"/>
      <p:bldP spid="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 rotWithShape="1">
          <a:blip r:embed="rId2"/>
          <a:srcRect l="12288" r="12318"/>
          <a:stretch/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4365104"/>
            <a:ext cx="3978460" cy="2492895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7783551" y="4804885"/>
            <a:ext cx="504056" cy="50405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204797" y="4591700"/>
            <a:ext cx="432048" cy="43204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505373" y="4627704"/>
            <a:ext cx="432048" cy="36004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42212" y="5250344"/>
            <a:ext cx="666092" cy="36004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432521" y="5795438"/>
            <a:ext cx="702060" cy="2880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Трапеция 10"/>
          <p:cNvSpPr/>
          <p:nvPr/>
        </p:nvSpPr>
        <p:spPr>
          <a:xfrm>
            <a:off x="7308304" y="5236933"/>
            <a:ext cx="576064" cy="453192"/>
          </a:xfrm>
          <a:prstGeom prst="trapezoi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264263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i.gifer.com/NK8P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rocket-in-flight_z1i4ba4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32440" y="116632"/>
            <a:ext cx="492968" cy="492968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avatars.mds.yandex.net/i?id=8534f9b4c8fa22ae0ab754be2254f40367f9e79e-6073906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6867" name="WordArt 3"/>
          <p:cNvSpPr>
            <a:spLocks noChangeArrowheads="1" noChangeShapeType="1" noTextEdit="1"/>
          </p:cNvSpPr>
          <p:nvPr/>
        </p:nvSpPr>
        <p:spPr bwMode="auto">
          <a:xfrm>
            <a:off x="1357290" y="5143512"/>
            <a:ext cx="6635769" cy="1368411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Мы дома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571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5717" y="980728"/>
            <a:ext cx="1512168" cy="1800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6695" y="3282167"/>
            <a:ext cx="1008112" cy="9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583" y="3283078"/>
            <a:ext cx="1030313" cy="957155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267" y="3283078"/>
            <a:ext cx="1030313" cy="957155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018" y="3266678"/>
            <a:ext cx="1030313" cy="9571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702" y="3261115"/>
            <a:ext cx="1030313" cy="9571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556" y="3261115"/>
            <a:ext cx="1030313" cy="95715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318496" y="980728"/>
            <a:ext cx="1512168" cy="1800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dirty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19672" y="1219108"/>
            <a:ext cx="1127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/>
              <a:t>1</a:t>
            </a:r>
            <a:endParaRPr lang="ru-RU" sz="8000" dirty="0"/>
          </a:p>
        </p:txBody>
      </p:sp>
      <p:sp>
        <p:nvSpPr>
          <p:cNvPr id="25" name="TextBox 24"/>
          <p:cNvSpPr txBox="1"/>
          <p:nvPr/>
        </p:nvSpPr>
        <p:spPr>
          <a:xfrm>
            <a:off x="3570524" y="1219108"/>
            <a:ext cx="1008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/>
              <a:t>2</a:t>
            </a:r>
            <a:endParaRPr lang="ru-RU" sz="8000" dirty="0"/>
          </a:p>
        </p:txBody>
      </p:sp>
      <p:sp>
        <p:nvSpPr>
          <p:cNvPr id="26" name="TextBox 25"/>
          <p:cNvSpPr txBox="1"/>
          <p:nvPr/>
        </p:nvSpPr>
        <p:spPr>
          <a:xfrm>
            <a:off x="605347" y="2983304"/>
            <a:ext cx="2880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а</a:t>
            </a:r>
            <a:endParaRPr lang="ru-RU" sz="8000" dirty="0"/>
          </a:p>
        </p:txBody>
      </p:sp>
      <p:sp>
        <p:nvSpPr>
          <p:cNvPr id="27" name="TextBox 26"/>
          <p:cNvSpPr txBox="1"/>
          <p:nvPr/>
        </p:nvSpPr>
        <p:spPr>
          <a:xfrm>
            <a:off x="1854825" y="3014713"/>
            <a:ext cx="2880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п</a:t>
            </a:r>
            <a:endParaRPr lang="ru-RU" sz="8000" dirty="0"/>
          </a:p>
        </p:txBody>
      </p:sp>
      <p:sp>
        <p:nvSpPr>
          <p:cNvPr id="28" name="TextBox 27"/>
          <p:cNvSpPr txBox="1"/>
          <p:nvPr/>
        </p:nvSpPr>
        <p:spPr>
          <a:xfrm>
            <a:off x="3260015" y="2950975"/>
            <a:ext cx="533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р</a:t>
            </a:r>
            <a:endParaRPr lang="ru-RU" sz="8000" dirty="0"/>
          </a:p>
        </p:txBody>
      </p:sp>
      <p:sp>
        <p:nvSpPr>
          <p:cNvPr id="29" name="TextBox 28"/>
          <p:cNvSpPr txBox="1"/>
          <p:nvPr/>
        </p:nvSpPr>
        <p:spPr>
          <a:xfrm>
            <a:off x="4510999" y="2960960"/>
            <a:ext cx="576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е</a:t>
            </a:r>
            <a:endParaRPr lang="ru-RU" sz="8000" dirty="0"/>
          </a:p>
        </p:txBody>
      </p:sp>
      <p:sp>
        <p:nvSpPr>
          <p:cNvPr id="30" name="TextBox 29"/>
          <p:cNvSpPr txBox="1"/>
          <p:nvPr/>
        </p:nvSpPr>
        <p:spPr>
          <a:xfrm>
            <a:off x="5923884" y="2960959"/>
            <a:ext cx="360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л</a:t>
            </a:r>
            <a:endParaRPr lang="ru-RU" sz="8000" dirty="0"/>
          </a:p>
        </p:txBody>
      </p:sp>
      <p:sp>
        <p:nvSpPr>
          <p:cNvPr id="31" name="TextBox 30"/>
          <p:cNvSpPr txBox="1"/>
          <p:nvPr/>
        </p:nvSpPr>
        <p:spPr>
          <a:xfrm>
            <a:off x="7203177" y="2988683"/>
            <a:ext cx="5040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я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197124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5"/>
            <a:ext cx="9144000" cy="685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6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-297"/>
            <a:ext cx="5112567" cy="6858594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3985270" y="1904307"/>
            <a:ext cx="936104" cy="100811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3851920" y="4869160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2555776" y="4869160"/>
            <a:ext cx="1296144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07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625" y="0"/>
            <a:ext cx="9246982" cy="6858000"/>
          </a:xfrm>
          <a:prstGeom prst="rect">
            <a:avLst/>
          </a:prstGeom>
        </p:spPr>
      </p:pic>
      <p:pic>
        <p:nvPicPr>
          <p:cNvPr id="3" name="rocket-in-flight_z1i4ba4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76456" y="116632"/>
            <a:ext cx="395536" cy="39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62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9" name="WordArt 3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3584575" cy="18764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Разминка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571868" y="2285992"/>
            <a:ext cx="4284662" cy="4283075"/>
          </a:xfrm>
          <a:prstGeom prst="rect">
            <a:avLst/>
          </a:prstGeom>
          <a:solidFill>
            <a:srgbClr val="FFFF00"/>
          </a:solidFill>
          <a:ln w="127000" cmpd="dbl">
            <a:solidFill>
              <a:srgbClr val="890C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Picture background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rocket-in-flight_z1i4ba4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04448" y="116632"/>
            <a:ext cx="404664" cy="404664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</TotalTime>
  <Words>26</Words>
  <Application>Microsoft Office PowerPoint</Application>
  <PresentationFormat>Экран (4:3)</PresentationFormat>
  <Paragraphs>23</Paragraphs>
  <Slides>29</Slides>
  <Notes>0</Notes>
  <HiddenSlides>0</HiddenSlides>
  <MMClips>9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Arial Black</vt:lpstr>
      <vt:lpstr>Calibri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Рыжик</dc:creator>
  <cp:lastModifiedBy>User</cp:lastModifiedBy>
  <cp:revision>59</cp:revision>
  <dcterms:created xsi:type="dcterms:W3CDTF">2025-03-16T15:03:56Z</dcterms:created>
  <dcterms:modified xsi:type="dcterms:W3CDTF">2025-03-24T13:36:05Z</dcterms:modified>
</cp:coreProperties>
</file>