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6" r:id="rId3"/>
    <p:sldId id="261" r:id="rId4"/>
    <p:sldId id="268" r:id="rId5"/>
    <p:sldId id="267" r:id="rId6"/>
    <p:sldId id="265" r:id="rId7"/>
    <p:sldId id="263" r:id="rId8"/>
    <p:sldId id="257" r:id="rId9"/>
    <p:sldId id="258" r:id="rId10"/>
    <p:sldId id="259" r:id="rId11"/>
    <p:sldId id="260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714357"/>
            <a:ext cx="7386662" cy="2886094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«Роль народных праздников в приобщении дошкольников к русским народным традициям»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5357826"/>
            <a:ext cx="4629160" cy="428628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dirty="0" smtClean="0">
                <a:latin typeface="Arial" pitchFamily="34" charset="0"/>
                <a:cs typeface="Arial" pitchFamily="34" charset="0"/>
              </a:rPr>
              <a:t>Воспитатель: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Быстрицкая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И.В.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00166" y="1142984"/>
            <a:ext cx="6858016" cy="314327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Опыт работы в данном направлении показывает, что светлое и радостное общение детей и взрослых — важное условие для развития личности ребенка и возрождения народных традиции, и мы должны сохранить народные праздники для себя и потомков, ведь праздники наших прадедов и дедов — это душа народа.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4" name="Picture 10" descr="C:\Users\6CC4~1\AppData\Local\Temp\Rar$DRa4112.43473\lM2iHAeYAxy6aEUU4SqTotqqyHUCws1OaDpsY-KzbfoGL-ZqV0s8csgxg-ln9k3PqA3v8Lm9ATiipRJd2LY40Vq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14290"/>
            <a:ext cx="3048021" cy="2286016"/>
          </a:xfrm>
          <a:prstGeom prst="rect">
            <a:avLst/>
          </a:prstGeom>
          <a:noFill/>
        </p:spPr>
      </p:pic>
      <p:pic>
        <p:nvPicPr>
          <p:cNvPr id="1042" name="Picture 18" descr="C:\Users\6CC4~1\AppData\Local\Temp\Rar$DRa4112.49192\wB3Ti2NsprF3AzELesUS2g0N7rFiNS7hEZzGetRjommTmOipK41oehwbKiJhToFFLR8mHuE9kmAzF8PKkgyJVx7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00438"/>
            <a:ext cx="2500330" cy="2357454"/>
          </a:xfrm>
          <a:prstGeom prst="rect">
            <a:avLst/>
          </a:prstGeom>
          <a:noFill/>
        </p:spPr>
      </p:pic>
      <p:pic>
        <p:nvPicPr>
          <p:cNvPr id="1031" name="Picture 7" descr="C:\Users\6CC4~1\AppData\Local\Temp\Rar$DRa4112.37256\C98iKPo-arvVOUc21W6wGTo5s4q9GgVXRECB44hjMvdloWaScI__KzB4NYXZH4aZ0BkOWuwwiXlS2FHIxlSLfLv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143248"/>
            <a:ext cx="2589627" cy="3452836"/>
          </a:xfrm>
          <a:prstGeom prst="rect">
            <a:avLst/>
          </a:prstGeom>
          <a:noFill/>
        </p:spPr>
      </p:pic>
      <p:pic>
        <p:nvPicPr>
          <p:cNvPr id="1032" name="Picture 8" descr="C:\Users\6CC4~1\AppData\Local\Temp\Rar$DRa4112.39045\G2s6yTvFVT_DUxwJ0XsTGwxS8Qwf_tWAGkPUDBNVOKfEqNiLmIyW6TUB3bXrWEDEkvtx6twQ9-SbK9hCUzFlvEP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357166"/>
            <a:ext cx="2952769" cy="2286015"/>
          </a:xfrm>
          <a:prstGeom prst="rect">
            <a:avLst/>
          </a:prstGeom>
          <a:noFill/>
        </p:spPr>
      </p:pic>
      <p:pic>
        <p:nvPicPr>
          <p:cNvPr id="26" name="Picture 16" descr="C:\Users\6CC4~1\AppData\Local\Temp\Rar$DRa4112.47770\v7IwiHl4H4u8ChOVrSCr-9GacXdDiybAsg8e3D1d27MY6JI94el215oNTWkXB4j7K9ArqTai8a1Hqdz57NBuyTG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81884" y="3786190"/>
            <a:ext cx="3030504" cy="1869444"/>
          </a:xfrm>
          <a:prstGeom prst="rect">
            <a:avLst/>
          </a:prstGeom>
          <a:noFill/>
        </p:spPr>
      </p:pic>
      <p:pic>
        <p:nvPicPr>
          <p:cNvPr id="27" name="Picture 17" descr="C:\Users\6CC4~1\AppData\Local\Temp\Rar$DRa4112.48574\w0RH_RiVfp2DxGTB2xsBcswGzMvzyL3f3s7WZuedHJ2dIY5OgF5megbRdOWtYrh3SQJ_t-MG4pmNYnIdclRppY9J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928670"/>
            <a:ext cx="2547954" cy="1910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14" descr="C:\Users\6CC4~1\AppData\Local\Temp\Rar$DRa4112.45979\sW05zst7GUQsMImNY5qllZX4xHQZyZ0GcVcPMxb7Rv2uduJZVOyD9HnmeTeOtfWSiSO3OAs69Tha4EC3dZcsxzg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642918"/>
            <a:ext cx="2743602" cy="2281243"/>
          </a:xfrm>
          <a:prstGeom prst="rect">
            <a:avLst/>
          </a:prstGeom>
          <a:noFill/>
        </p:spPr>
      </p:pic>
      <p:pic>
        <p:nvPicPr>
          <p:cNvPr id="8" name="Picture 15" descr="C:\Users\6CC4~1\AppData\Local\Temp\Rar$DRa4112.46514\U6gVzyxrbLzX8wSkWH0t6ee9Y9-MUREQTNHQCB42bZixhZJ9hOqZIHDw9EiY_pxJjxN_tfChVvJK_zaSFozOjxg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57166"/>
            <a:ext cx="2690810" cy="2690810"/>
          </a:xfrm>
          <a:prstGeom prst="rect">
            <a:avLst/>
          </a:prstGeom>
          <a:noFill/>
        </p:spPr>
      </p:pic>
      <p:pic>
        <p:nvPicPr>
          <p:cNvPr id="9" name="Picture 2" descr="C:\Users\6CC4~1\AppData\Local\Temp\Rar$DRa4112.26664\AFWfD6fK1xDmbAWkhlwepAgiEYyxpOA4imHRGYh0GUc-eoqIvU6p_NsXKrPxsc7HAZQVGrl0EB6yI9yWjt4U_8T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5918" y="2285992"/>
            <a:ext cx="3137718" cy="3137718"/>
          </a:xfrm>
          <a:prstGeom prst="rect">
            <a:avLst/>
          </a:prstGeom>
          <a:noFill/>
        </p:spPr>
      </p:pic>
      <p:pic>
        <p:nvPicPr>
          <p:cNvPr id="10" name="Picture 12" descr="C:\Users\6CC4~1\AppData\Local\Temp\Rar$DRa4112.45029\oTZBmrQs_RtqV3pD5mKO4wwrNO5bU4kN6W08Xy1YqMFPZFD_HtscKG7kWu_yhqkLhZ2u_ulSLgZ0e42JrGtgrjMX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3357562"/>
            <a:ext cx="2762248" cy="2762248"/>
          </a:xfrm>
          <a:prstGeom prst="rect">
            <a:avLst/>
          </a:prstGeom>
          <a:noFill/>
        </p:spPr>
      </p:pic>
      <p:pic>
        <p:nvPicPr>
          <p:cNvPr id="11" name="Picture 11" descr="C:\Users\6CC4~1\AppData\Local\Temp\Rar$DRa4112.44205\mNSgDarEHuTwf2gLDvgwlWk0be0GfqBpnRn0boGLCcx7z63qsyMXs88rxs--xyH1K7o4hDpBGTtjfGbT7JP4qY2I-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3286124"/>
            <a:ext cx="2571768" cy="2714644"/>
          </a:xfrm>
          <a:prstGeom prst="rect">
            <a:avLst/>
          </a:prstGeom>
          <a:noFill/>
        </p:spPr>
      </p:pic>
      <p:pic>
        <p:nvPicPr>
          <p:cNvPr id="12" name="Picture 17" descr="C:\Users\6CC4~1\AppData\Local\Temp\Rar$DRa4112.48574\w0RH_RiVfp2DxGTB2xsBcswGzMvzyL3f3s7WZuedHJ2dIY5OgF5megbRdOWtYrh3SQJ_t-MG4pmNYnIdclRppY9J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4678" y="142852"/>
            <a:ext cx="2690830" cy="20181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2910" y="2214554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  <a:endParaRPr lang="ru-RU" sz="6000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1214422"/>
            <a:ext cx="6900882" cy="321471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Без прошлого — нет будущего,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Без языка — нет нации,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Без нации — нет культуры,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Без культуры — нет народа.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6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2" name="Picture 8" descr="Марийские народные игры &quot;Давай поиграем&quot; 2023, Нуримановский район - дата и место проведения, программа мероприяти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571480"/>
            <a:ext cx="2686050" cy="1905000"/>
          </a:xfrm>
          <a:prstGeom prst="rect">
            <a:avLst/>
          </a:prstGeom>
          <a:noFill/>
        </p:spPr>
      </p:pic>
      <p:pic>
        <p:nvPicPr>
          <p:cNvPr id="26634" name="Picture 10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85728"/>
            <a:ext cx="2580341" cy="1714512"/>
          </a:xfrm>
          <a:prstGeom prst="rect">
            <a:avLst/>
          </a:prstGeom>
          <a:noFill/>
        </p:spPr>
      </p:pic>
      <p:pic>
        <p:nvPicPr>
          <p:cNvPr id="26636" name="Picture 1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2285992"/>
            <a:ext cx="2963403" cy="1857102"/>
          </a:xfrm>
          <a:prstGeom prst="rect">
            <a:avLst/>
          </a:prstGeom>
          <a:noFill/>
        </p:spPr>
      </p:pic>
      <p:pic>
        <p:nvPicPr>
          <p:cNvPr id="26638" name="Picture 14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1" y="2857496"/>
            <a:ext cx="4953036" cy="2786083"/>
          </a:xfrm>
          <a:prstGeom prst="rect">
            <a:avLst/>
          </a:prstGeom>
          <a:noFill/>
        </p:spPr>
      </p:pic>
      <p:pic>
        <p:nvPicPr>
          <p:cNvPr id="26640" name="Picture 16" descr="Астерия - бесплатная онлайн игра Браузерная MMORPG онлайн игра - одна из старейших бесплатных ролевых online игр. Играть в лучшу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4429132"/>
            <a:ext cx="2767014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42976" y="785794"/>
            <a:ext cx="7543824" cy="5340369"/>
          </a:xfrm>
        </p:spPr>
        <p:txBody>
          <a:bodyPr>
            <a:normAutofit/>
          </a:bodyPr>
          <a:lstStyle/>
          <a:p>
            <a:r>
              <a:rPr lang="ru-RU" b="1" dirty="0" smtClean="0"/>
              <a:t>Актуальностью</a:t>
            </a:r>
            <a:r>
              <a:rPr lang="ru-RU" dirty="0" smtClean="0"/>
              <a:t> темы является то, что изменения, происходящие в нашем обществе, заставляют нас по-новому взглянуть на народные традиции, праздники, а именно: важно поддержать свою национальную культуру, сконцентрировать в себе характер народа, воспитать достойную личность, которая сможет развивать, сохранять народные традиции.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831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Фольклор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Всё чаще это слово радует слух взрослых и вызывает восторг у детей. Воспитание в народных традициях несёт дошкольникам не только радость, эмоциональный и творческий подъём, но и становится неотъемлемой частью развития этнокультурного опыта и музыкальных способностей.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236854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Народные праздники</a:t>
            </a:r>
            <a:r>
              <a:rPr lang="ru-RU" sz="3100" dirty="0" smtClean="0">
                <a:latin typeface="Arial" pitchFamily="34" charset="0"/>
                <a:cs typeface="Arial" pitchFamily="34" charset="0"/>
              </a:rPr>
              <a:t> – это традиции, передаваемые из поколения в поколение, которые содержат в себе разнообразные средства и формы воспитания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428868"/>
            <a:ext cx="750099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2976" y="857232"/>
            <a:ext cx="7543824" cy="250033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Народный праздник</a:t>
            </a:r>
            <a:r>
              <a:rPr lang="ru-RU" dirty="0" smtClean="0"/>
              <a:t> — это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совокупность практически всех видов искусств: литературы, музыки, живописи, поэтому приобщение детей к народным традициям и обычаям целесообразно проводить в форме детского праздника.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000100" y="3214686"/>
            <a:ext cx="7543824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579" name="Picture 3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786190"/>
            <a:ext cx="2333620" cy="2333621"/>
          </a:xfrm>
          <a:prstGeom prst="rect">
            <a:avLst/>
          </a:prstGeom>
          <a:noFill/>
        </p:spPr>
      </p:pic>
      <p:sp>
        <p:nvSpPr>
          <p:cNvPr id="24581" name="AutoShape 5" descr="Трансляция &quot;Познавательный час &quot;Русские народные инструменты&quot;&quot;. Прямая трансляц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3" name="Picture 7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286124"/>
            <a:ext cx="2965415" cy="1824871"/>
          </a:xfrm>
          <a:prstGeom prst="rect">
            <a:avLst/>
          </a:prstGeom>
          <a:noFill/>
        </p:spPr>
      </p:pic>
      <p:pic>
        <p:nvPicPr>
          <p:cNvPr id="24585" name="Picture 9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12" y="4071942"/>
            <a:ext cx="2514566" cy="1962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785794"/>
            <a:ext cx="535785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Виды народных праздников: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lang="ru-RU" sz="2000" b="1" i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Бытовые народные праздники были приурочены к тем или иным достижениям человека, например, семейно- трудовым, воинским - у мужчин, домоводства - у женщин. К бытовым русским народным праздникам относятся такие как «Наречение пахаря», «Смотрины», «</a:t>
            </a:r>
            <a:r>
              <a:rPr lang="ru-RU" sz="20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Девишник</a:t>
            </a: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», «</a:t>
            </a:r>
            <a:r>
              <a:rPr lang="ru-RU" sz="20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Кулачий</a:t>
            </a: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бой», «Кадрильные посиделки».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Календарные  народные праздники к ним относят праздники: весеннего - летнего и осеннее - зимнего циклов. Это  «Масленица», «Жаворонки», «Троица», «Иван Купала», «</a:t>
            </a:r>
            <a:r>
              <a:rPr lang="ru-RU" sz="20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Мокрины</a:t>
            </a: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», «</a:t>
            </a:r>
            <a:r>
              <a:rPr lang="ru-RU" sz="2000" dirty="0" err="1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Осенины</a:t>
            </a: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», «Покров»,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«Рождество», «Капустник».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50" name="Picture 1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85729"/>
            <a:ext cx="2536789" cy="1426944"/>
          </a:xfrm>
          <a:prstGeom prst="rect">
            <a:avLst/>
          </a:prstGeom>
          <a:noFill/>
        </p:spPr>
      </p:pic>
      <p:pic>
        <p:nvPicPr>
          <p:cNvPr id="14352" name="Picture 1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428736"/>
            <a:ext cx="2019448" cy="1428760"/>
          </a:xfrm>
          <a:prstGeom prst="rect">
            <a:avLst/>
          </a:prstGeom>
          <a:noFill/>
        </p:spPr>
      </p:pic>
      <p:sp>
        <p:nvSpPr>
          <p:cNvPr id="14354" name="AutoShape 1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56" name="AutoShape 2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58" name="AutoShape 22" descr="https://yandex-images.clstorage.net/it48ur217/1cab32Fp/RSHkgZDFJfLIUbmCqa4ZDSDdKJUFQ9AkVzTBnDjS1rq18ehDdohpZOPYiW-ESgFH5BhgmwKVl6QhqhfusC2gzZB14RWEAUHTDYTtw3zumT1w_P1BNFIVhBLlZbn4NoM_ZVHtZYAPbmb1b0pYRm0TwyQY0I7WVPaQ53yG_9Q59Q6nkfZzcPcXxFvC-adZPlidkx78B1ezBgVhlGNrOMdXvzH3WdajPP7UJY1b2gVfoUP2yyLudyDVkeZvEZzUOMXtBfH08kD3ZLV54-nk6ozbjkKv_LR1APXmg7QS2qpVlM0xpKn2Im-8VsSuGGo0_1IDxrsATdUQ5vHVD4CsdfuVzMRD9mLwZMXniLOYpXqtC58B_u_VRUHU9vFHASvK11X80HbqlKDPDUdULfnr5TzDscQqs18k4EfwlZ4jjvdb1AzlQCewQpVVtLkAu7Vof5rP4D6fFRWw9-XT9NF7K5V2z9I3mnUgXB71l_8o-7VfAiOlarKu57GEwUQfgdx1i9fexDDkoKHkp8T6oRpnGF5LvaDcfFdXsuSHo7UiqLm0FK6B1Mo0Qv8fFdY8GuhXDiExxmmT_qaztPH0DTJeVBgnvNRgZ-DxRvblSCEZ9sju6b7BrE0GdhMEBqJ0Yskp9QXNIpQbJyEsT1dUrruLVC6T0fRqY57WwoeCxuzT_Zd4dewWkOWSIiaUZHvhioSLPXtOIc4-JtXyNEdiNrPLqcVk7QBE6BcRL_32ZE8Lm-VtUEI3CEIs5rB10KTdko42muUe1dBWQUI0peaKE9mXCu6678HsDObHgPQVs1bwyrunxKwgB4sm0V5vFAXP2tg27OOANEuzbpXxtKInvBCvJ4r27RQzBYOh1oVE2-M7tQguWs1wPm4GhpJU9EKUIEkJp8cPcAaLd2JvzTen7Yuqxj1wYPVpsJ7XIpUBxy_QnSdoV6znYMXCoocVxRvgaJT4fCudwG2uZOZTpZahxgDLGndU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60" name="Picture 2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2714620"/>
            <a:ext cx="1558628" cy="1500175"/>
          </a:xfrm>
          <a:prstGeom prst="rect">
            <a:avLst/>
          </a:prstGeom>
          <a:noFill/>
        </p:spPr>
      </p:pic>
      <p:pic>
        <p:nvPicPr>
          <p:cNvPr id="14362" name="Picture 26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4143380"/>
            <a:ext cx="2143138" cy="1428759"/>
          </a:xfrm>
          <a:prstGeom prst="rect">
            <a:avLst/>
          </a:prstGeom>
          <a:noFill/>
        </p:spPr>
      </p:pic>
      <p:pic>
        <p:nvPicPr>
          <p:cNvPr id="14364" name="Picture 28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5500702"/>
            <a:ext cx="2731774" cy="1071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0" name="AutoShape 4" descr="C:\Users\%D0%A0%D1%8B%D0%B6%D0%B8%D0%BA\Desktop\%D1%84%D0%BE%D0%BD 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4" name="Picture 8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543824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Праздники и развлечения</a:t>
            </a:r>
            <a:r>
              <a:rPr lang="ru-RU" sz="2000" dirty="0" smtClean="0"/>
              <a:t> — яркие и радостные события в жизни детей дошкольного возраста. Сочетая различные виды искусства, они оказывают большое влияние на чувства и сознание детей.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1071538" y="1857364"/>
            <a:ext cx="7543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0" algn="ctr">
              <a:spcBef>
                <a:spcPct val="0"/>
              </a:spcBef>
            </a:pPr>
            <a:r>
              <a:rPr lang="ru-RU" sz="2000" b="1" dirty="0" smtClean="0"/>
              <a:t>Целью проведения народных праздников</a:t>
            </a:r>
            <a:r>
              <a:rPr lang="ru-RU" sz="2000" dirty="0" smtClean="0"/>
              <a:t> является приобщение дошкольников к культуре своего народа, поэтому в сценарий праздника следует включать </a:t>
            </a:r>
            <a:r>
              <a:rPr lang="ru-RU" sz="2000" dirty="0" err="1" smtClean="0"/>
              <a:t>потешки</a:t>
            </a:r>
            <a:r>
              <a:rPr lang="ru-RU" sz="2000" dirty="0" smtClean="0"/>
              <a:t>, </a:t>
            </a:r>
            <a:r>
              <a:rPr lang="ru-RU" sz="2000" dirty="0" err="1" smtClean="0"/>
              <a:t>пестушки</a:t>
            </a:r>
            <a:r>
              <a:rPr lang="ru-RU" sz="2000" dirty="0" smtClean="0"/>
              <a:t>, </a:t>
            </a:r>
            <a:r>
              <a:rPr lang="ru-RU" sz="2000" dirty="0" err="1" smtClean="0"/>
              <a:t>заклички</a:t>
            </a:r>
            <a:r>
              <a:rPr lang="ru-RU" sz="2000" dirty="0" smtClean="0"/>
              <a:t>, так как они являются жанром народного творчества.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1214414" y="3143248"/>
            <a:ext cx="7543824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Методы:</a:t>
            </a:r>
          </a:p>
          <a:p>
            <a:pPr fontAlgn="base"/>
            <a:r>
              <a:rPr lang="ru-RU" sz="2000" dirty="0" smtClean="0"/>
              <a:t>-  </a:t>
            </a:r>
            <a:r>
              <a:rPr lang="ru-RU" sz="2000" b="1" i="1" dirty="0" smtClean="0"/>
              <a:t>словесный метод</a:t>
            </a:r>
            <a:r>
              <a:rPr lang="ru-RU" sz="2000" dirty="0" smtClean="0"/>
              <a:t> (воспитатель рассказывает об играх и праздниках).</a:t>
            </a:r>
          </a:p>
          <a:p>
            <a:pPr fontAlgn="base"/>
            <a:r>
              <a:rPr lang="ru-RU" sz="2000" dirty="0" smtClean="0"/>
              <a:t>-  </a:t>
            </a:r>
            <a:r>
              <a:rPr lang="ru-RU" sz="2000" b="1" i="1" dirty="0" smtClean="0"/>
              <a:t>наглядный метод</a:t>
            </a:r>
            <a:r>
              <a:rPr lang="ru-RU" sz="2000" dirty="0" smtClean="0"/>
              <a:t> (предусматривает рассматривание иллюстраций к играм и праздникам, показ костюмов). </a:t>
            </a:r>
          </a:p>
          <a:p>
            <a:pPr fontAlgn="base"/>
            <a:r>
              <a:rPr lang="ru-RU" sz="2000" b="1" i="1" dirty="0" smtClean="0"/>
              <a:t>- практический метод</a:t>
            </a:r>
            <a:r>
              <a:rPr lang="ru-RU" sz="2000" dirty="0" smtClean="0"/>
              <a:t> (это проведение игр и праздников, изготовление атрибутов).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277</Words>
  <PresentationFormat>Экран (4:3)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«Роль народных праздников в приобщении дошкольников к русским народным традициям»</vt:lpstr>
      <vt:lpstr>Без прошлого — нет будущего, Без языка — нет нации, Без нации — нет культуры,  Без культуры — нет народа.  </vt:lpstr>
      <vt:lpstr>Слайд 3</vt:lpstr>
      <vt:lpstr>Слайд 4</vt:lpstr>
      <vt:lpstr>Фольклор. Всё чаще это слово радует слух взрослых и вызывает восторг у детей. Воспитание в народных традициях несёт дошкольникам не только радость, эмоциональный и творческий подъём, но и становится неотъемлемой частью развития этнокультурного опыта и музыкальных способностей.</vt:lpstr>
      <vt:lpstr>      Народные праздники – это традиции, передаваемые из поколения в поколение, которые содержат в себе разнообразные средства и формы воспитания.    </vt:lpstr>
      <vt:lpstr>Народный праздник — это совокупность практически всех видов искусств: литературы, музыки, живописи, поэтому приобщение детей к народным традициям и обычаям целесообразно проводить в форме детского праздника.  </vt:lpstr>
      <vt:lpstr>Слайд 8</vt:lpstr>
      <vt:lpstr>Праздники и развлечения — яркие и радостные события в жизни детей дошкольного возраста. Сочетая различные виды искусства, они оказывают большое влияние на чувства и сознание детей.</vt:lpstr>
      <vt:lpstr>Опыт работы в данном направлении показывает, что светлое и радостное общение детей и взрослых — важное условие для развития личности ребенка и возрождения народных традиции, и мы должны сохранить народные праздники для себя и потомков, ведь праздники наших прадедов и дедов — это душа народа.</vt:lpstr>
      <vt:lpstr>Слайд 11</vt:lpstr>
      <vt:lpstr>Слайд 12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Рыжик</dc:creator>
  <cp:lastModifiedBy>Рыжик</cp:lastModifiedBy>
  <cp:revision>37</cp:revision>
  <dcterms:created xsi:type="dcterms:W3CDTF">2025-04-13T07:12:32Z</dcterms:created>
  <dcterms:modified xsi:type="dcterms:W3CDTF">2025-04-14T17:37:31Z</dcterms:modified>
</cp:coreProperties>
</file>