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9" r:id="rId3"/>
    <p:sldId id="282" r:id="rId4"/>
    <p:sldId id="280" r:id="rId5"/>
    <p:sldId id="281" r:id="rId6"/>
    <p:sldId id="279" r:id="rId7"/>
    <p:sldId id="260" r:id="rId8"/>
    <p:sldId id="275" r:id="rId9"/>
    <p:sldId id="278" r:id="rId10"/>
    <p:sldId id="257" r:id="rId11"/>
    <p:sldId id="258" r:id="rId12"/>
    <p:sldId id="265" r:id="rId13"/>
    <p:sldId id="266" r:id="rId14"/>
    <p:sldId id="261" r:id="rId15"/>
    <p:sldId id="262" r:id="rId16"/>
    <p:sldId id="267" r:id="rId17"/>
    <p:sldId id="268" r:id="rId18"/>
    <p:sldId id="263" r:id="rId19"/>
    <p:sldId id="264" r:id="rId20"/>
    <p:sldId id="269" r:id="rId21"/>
    <p:sldId id="270" r:id="rId22"/>
    <p:sldId id="271" r:id="rId23"/>
    <p:sldId id="272" r:id="rId24"/>
    <p:sldId id="273" r:id="rId25"/>
    <p:sldId id="274" r:id="rId26"/>
    <p:sldId id="276" r:id="rId27"/>
    <p:sldId id="277" r:id="rId28"/>
    <p:sldId id="28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F567AE"/>
    <a:srgbClr val="D417E3"/>
    <a:srgbClr val="EAEAEA"/>
    <a:srgbClr val="FFFF00"/>
    <a:srgbClr val="9B21C1"/>
    <a:srgbClr val="E999F9"/>
    <a:srgbClr val="F4EE00"/>
    <a:srgbClr val="66FF33"/>
    <a:srgbClr val="AF26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37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ACD73E-602A-427C-8B37-41E41AAD1219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B3F2A4-2D18-4AAA-989B-14CC4BB570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8971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3F2A4-2D18-4AAA-989B-14CC4BB5702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8792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3F2A4-2D18-4AAA-989B-14CC4BB5702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7846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3F2A4-2D18-4AAA-989B-14CC4BB5702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3078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3F2A4-2D18-4AAA-989B-14CC4BB5702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15876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3F2A4-2D18-4AAA-989B-14CC4BB5702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6755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3F2A4-2D18-4AAA-989B-14CC4BB5702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8268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3F2A4-2D18-4AAA-989B-14CC4BB5702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92629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3F2A4-2D18-4AAA-989B-14CC4BB5702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2690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3F2A4-2D18-4AAA-989B-14CC4BB5702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6121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3F2A4-2D18-4AAA-989B-14CC4BB5702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459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3F2A4-2D18-4AAA-989B-14CC4BB57023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553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3F2A4-2D18-4AAA-989B-14CC4BB5702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0124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3F2A4-2D18-4AAA-989B-14CC4BB57023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5272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3F2A4-2D18-4AAA-989B-14CC4BB57023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0933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3F2A4-2D18-4AAA-989B-14CC4BB57023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4439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3F2A4-2D18-4AAA-989B-14CC4BB57023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8867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3F2A4-2D18-4AAA-989B-14CC4BB57023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1277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3F2A4-2D18-4AAA-989B-14CC4BB57023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68085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3F2A4-2D18-4AAA-989B-14CC4BB57023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16897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3F2A4-2D18-4AAA-989B-14CC4BB57023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51067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3F2A4-2D18-4AAA-989B-14CC4BB57023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3864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3F2A4-2D18-4AAA-989B-14CC4BB5702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81643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3F2A4-2D18-4AAA-989B-14CC4BB5702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341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3F2A4-2D18-4AAA-989B-14CC4BB5702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3241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3F2A4-2D18-4AAA-989B-14CC4BB5702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9598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3F2A4-2D18-4AAA-989B-14CC4BB5702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7577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3F2A4-2D18-4AAA-989B-14CC4BB5702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5204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3F2A4-2D18-4AAA-989B-14CC4BB5702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822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E128083-C694-4A1F-A9A8-4642F8FAFB20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3FDC97B-80DF-4F21-B1C9-4FDC782E73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E128083-C694-4A1F-A9A8-4642F8FAFB20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3FDC97B-80DF-4F21-B1C9-4FDC782E73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E128083-C694-4A1F-A9A8-4642F8FAFB20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3FDC97B-80DF-4F21-B1C9-4FDC782E73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E128083-C694-4A1F-A9A8-4642F8FAFB20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3FDC97B-80DF-4F21-B1C9-4FDC782E73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E128083-C694-4A1F-A9A8-4642F8FAFB20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3FDC97B-80DF-4F21-B1C9-4FDC782E73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E128083-C694-4A1F-A9A8-4642F8FAFB20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3FDC97B-80DF-4F21-B1C9-4FDC782E73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E128083-C694-4A1F-A9A8-4642F8FAFB20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3FDC97B-80DF-4F21-B1C9-4FDC782E73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E128083-C694-4A1F-A9A8-4642F8FAFB20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3FDC97B-80DF-4F21-B1C9-4FDC782E73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E128083-C694-4A1F-A9A8-4642F8FAFB20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3FDC97B-80DF-4F21-B1C9-4FDC782E73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E128083-C694-4A1F-A9A8-4642F8FAFB20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3FDC97B-80DF-4F21-B1C9-4FDC782E73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E128083-C694-4A1F-A9A8-4642F8FAFB20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3FDC97B-80DF-4F21-B1C9-4FDC782E73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8" Type="http://schemas.openxmlformats.org/officeDocument/2006/relationships/image" Target="../media/image6.jpe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9.png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gi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Graphics, Backgrounds and Pictures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318" name="Picture 6" descr="White Plastic Texture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frame">
            <a:avLst>
              <a:gd name="adj1" fmla="val 3005"/>
            </a:avLst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10" name="Скругленный прямоугольник 9"/>
          <p:cNvSpPr/>
          <p:nvPr userDrawn="1"/>
        </p:nvSpPr>
        <p:spPr>
          <a:xfrm>
            <a:off x="285720" y="285728"/>
            <a:ext cx="8572560" cy="6286544"/>
          </a:xfrm>
          <a:prstGeom prst="roundRect">
            <a:avLst>
              <a:gd name="adj" fmla="val 5868"/>
            </a:avLst>
          </a:prstGeom>
          <a:solidFill>
            <a:srgbClr val="EAEAEA">
              <a:alpha val="67059"/>
            </a:srgb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8" descr="Handprints Clip Art"/>
          <p:cNvPicPr>
            <a:picLocks noChangeAspect="1" noChangeArrowheads="1"/>
          </p:cNvPicPr>
          <p:nvPr userDrawn="1"/>
        </p:nvPicPr>
        <p:blipFill>
          <a:blip r:embed="rId16" cstate="email">
            <a:lum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540803">
            <a:off x="7332389" y="5046381"/>
            <a:ext cx="1701223" cy="1701223"/>
          </a:xfrm>
          <a:prstGeom prst="rect">
            <a:avLst/>
          </a:prstGeom>
          <a:noFill/>
        </p:spPr>
      </p:pic>
      <p:pic>
        <p:nvPicPr>
          <p:cNvPr id="13324" name="Picture 12" descr="Colors ClipArt &quot; NNMUZ.COM - &amp;Scy;&amp;acy;&amp;jcy;&amp;tcy; &amp;vcy; Tas-iX"/>
          <p:cNvPicPr>
            <a:picLocks noChangeAspect="1" noChangeArrowheads="1"/>
          </p:cNvPicPr>
          <p:nvPr userDrawn="1"/>
        </p:nvPicPr>
        <p:blipFill>
          <a:blip r:embed="rId1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-405947" y="3334881"/>
            <a:ext cx="2169184" cy="1357290"/>
          </a:xfrm>
          <a:prstGeom prst="rect">
            <a:avLst/>
          </a:prstGeom>
          <a:noFill/>
        </p:spPr>
      </p:pic>
      <p:pic>
        <p:nvPicPr>
          <p:cNvPr id="23" name="Picture 12" descr="Colors ClipArt &quot; NNMUZ.COM - &amp;Scy;&amp;acy;&amp;jcy;&amp;tcy; &amp;vcy; Tas-iX"/>
          <p:cNvPicPr>
            <a:picLocks noChangeAspect="1" noChangeArrowheads="1"/>
          </p:cNvPicPr>
          <p:nvPr userDrawn="1"/>
        </p:nvPicPr>
        <p:blipFill>
          <a:blip r:embed="rId1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-401068" y="5115950"/>
            <a:ext cx="2143118" cy="1340981"/>
          </a:xfrm>
          <a:prstGeom prst="rect">
            <a:avLst/>
          </a:prstGeom>
          <a:noFill/>
        </p:spPr>
      </p:pic>
      <p:pic>
        <p:nvPicPr>
          <p:cNvPr id="24" name="Picture 12" descr="Colors ClipArt &quot; NNMUZ.COM - &amp;Scy;&amp;acy;&amp;jcy;&amp;tcy; &amp;vcy; Tas-iX"/>
          <p:cNvPicPr>
            <a:picLocks noChangeAspect="1" noChangeArrowheads="1"/>
          </p:cNvPicPr>
          <p:nvPr userDrawn="1"/>
        </p:nvPicPr>
        <p:blipFill>
          <a:blip r:embed="rId1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-405946" y="1548930"/>
            <a:ext cx="2169181" cy="1357289"/>
          </a:xfrm>
          <a:prstGeom prst="rect">
            <a:avLst/>
          </a:prstGeom>
          <a:noFill/>
        </p:spPr>
      </p:pic>
      <p:pic>
        <p:nvPicPr>
          <p:cNvPr id="13334" name="Picture 22" descr="&amp;Kcy;&amp;lcy;&amp;yacy;&amp;kcy;&amp;scy;&amp;ycy;. &amp;Kcy;&amp;acy;&amp;rcy;&amp;tcy;&amp;icy;&amp;ncy;&amp;kcy;&amp;icy; &amp;ncy;&amp;acy; &amp;tcy;&amp;iecy;&amp;mcy;&amp;ucy; &quot;&amp;SHcy;&amp;kcy;&amp;ocy;&amp;lcy;&amp;acy;&quot;. &amp;Kcy;&amp;lcy;&amp;icy;&amp;pcy;&amp;acy;&amp;rcy;&amp;tcy; &amp;ncy;&amp;acy; &amp;tcy;&amp;iecy;&amp;mcy;&amp;ucy; '&amp;SHcy;&amp;kcy;&amp;ocy;&amp;lcy;&amp;acy;'"/>
          <p:cNvPicPr>
            <a:picLocks noChangeAspect="1" noChangeArrowheads="1"/>
          </p:cNvPicPr>
          <p:nvPr userDrawn="1"/>
        </p:nvPicPr>
        <p:blipFill>
          <a:blip r:embed="rId1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918479">
            <a:off x="124504" y="94879"/>
            <a:ext cx="1374770" cy="1401039"/>
          </a:xfrm>
          <a:prstGeom prst="rect">
            <a:avLst/>
          </a:prstGeom>
          <a:noFill/>
        </p:spPr>
      </p:pic>
      <p:pic>
        <p:nvPicPr>
          <p:cNvPr id="26" name="Picture 8" descr="Handprints Clip Art"/>
          <p:cNvPicPr>
            <a:picLocks noChangeAspect="1" noChangeArrowheads="1"/>
          </p:cNvPicPr>
          <p:nvPr userDrawn="1"/>
        </p:nvPicPr>
        <p:blipFill>
          <a:blip r:embed="rId20" cstate="email">
            <a:lum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3487049">
            <a:off x="7346196" y="130966"/>
            <a:ext cx="1667316" cy="1667316"/>
          </a:xfrm>
          <a:prstGeom prst="rect">
            <a:avLst/>
          </a:prstGeom>
          <a:noFill/>
        </p:spPr>
      </p:pic>
      <p:pic>
        <p:nvPicPr>
          <p:cNvPr id="13342" name="Picture 30" descr="&amp;Vcy;&amp;ycy;&amp;bcy;&amp;ocy;&amp;rcy; &amp;kcy;&amp;rcy;&amp;acy;&amp;scy;&amp;kcy;&amp;icy; - &amp;Rcy;&amp;iecy;&amp;mcy;&amp;Dcy;&amp;ocy;&amp;mcy;&amp;Pcy;&amp;lcy;&amp;yucy;&amp;scy;"/>
          <p:cNvPicPr>
            <a:picLocks noChangeAspect="1" noChangeArrowheads="1"/>
          </p:cNvPicPr>
          <p:nvPr userDrawn="1"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455634">
            <a:off x="99190" y="5199696"/>
            <a:ext cx="1381208" cy="1592826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3.jpe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13.jpe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Relationship Id="rId9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microsoft.com/office/2007/relationships/hdphoto" Target="../media/hdphoto2.wdp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13.jpe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5" Type="http://schemas.microsoft.com/office/2007/relationships/hdphoto" Target="../media/hdphoto3.wdp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13.jpeg"/><Relationship Id="rId7" Type="http://schemas.openxmlformats.org/officeDocument/2006/relationships/image" Target="../media/image6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2.png"/><Relationship Id="rId4" Type="http://schemas.openxmlformats.org/officeDocument/2006/relationships/image" Target="../media/image71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image" Target="../media/image13.jpeg"/><Relationship Id="rId7" Type="http://schemas.openxmlformats.org/officeDocument/2006/relationships/image" Target="../media/image7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78.pn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13.jpeg"/><Relationship Id="rId7" Type="http://schemas.openxmlformats.org/officeDocument/2006/relationships/image" Target="../media/image8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7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3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" name="Picture 20" descr="https://thumbs.dreamstime.com/b/%D0%BC%D0%B8-%D0%BE%D0%B5-%D0%BE%D1%84%D0%BE%D1%80%D0%BC-%D0%B5%D0%BD%D0%B8%D0%B5-%D1%81%D1%8B%D1%87%D0%B0-%D0%BA%D0%B0%D0%BD%D1%86%D0%B5-%D1%8F%D1%80%D1%81%D0%BA%D0%B8%D0%B5-%D0%BF%D1%80%D0%B8%D0%BD%D0%B0-%D0%B5%D0%B6%D0%BD%D0%BE%D1%81%D1%82%D0%B8-%D0%BF%D0%BE%D0%BA%D1%80%D0%B0%D1%88%D0%B5%D0%BD%D0%BD%D0%BE%D0%B5-%D0%BE%D1%84%D0%BE%D1%80%D0%BC-76551008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36513" y="0"/>
            <a:ext cx="91805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521949" y="188640"/>
            <a:ext cx="5541907" cy="6037470"/>
          </a:xfrm>
          <a:prstGeom prst="round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://ruzacbs.ru/sites/default/files/inline/images/831774_1_0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14926" y="1124744"/>
            <a:ext cx="5355952" cy="2924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Блок-схема: знак завершения 1"/>
          <p:cNvSpPr/>
          <p:nvPr/>
        </p:nvSpPr>
        <p:spPr>
          <a:xfrm>
            <a:off x="3521949" y="4365104"/>
            <a:ext cx="5472608" cy="1861006"/>
          </a:xfrm>
          <a:prstGeom prst="flowChartTerminator">
            <a:avLst/>
          </a:prstGeom>
          <a:solidFill>
            <a:srgbClr val="FFFF99"/>
          </a:solidFill>
          <a:ln w="76200">
            <a:solidFill>
              <a:srgbClr val="9B21C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ХУДОЖЕСТВЕННО-ЭСТЕТИЧЕСКОМУ РАЗВИТИЮ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«НАШИ РУКИ НЕ ЗНАЮТ СКУКИ» </a:t>
            </a:r>
            <a:endParaRPr lang="ru-RU" sz="2000" b="1" cap="none" spc="0" dirty="0">
              <a:ln w="9525">
                <a:solidFill>
                  <a:schemeClr val="bg1"/>
                </a:solidFill>
                <a:prstDash val="solid"/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4125" y="6204449"/>
            <a:ext cx="84604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Воробьева Ирина Александровна</a:t>
            </a:r>
          </a:p>
          <a:p>
            <a:pPr algn="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оспитатель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0" name="Picture 12" descr="https://fs00.infourok.ru/images/doc/164/189401/img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005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4678485" y="747309"/>
            <a:ext cx="3889450" cy="7831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«ОСЕННИЙ ЛЕС-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ПОЛОН СКАЗОК И ЧУДЕС!»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8334" y="696360"/>
            <a:ext cx="2143363" cy="288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8024" y="1916832"/>
            <a:ext cx="3670373" cy="27527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3688" y="3638978"/>
            <a:ext cx="3752974" cy="28147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6" name="Picture 8" descr="https://static.tildacdn.com/tild6164-6165-4064-b033-623730666233/autumn-branch-png-2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431626">
            <a:off x="-134243" y="177322"/>
            <a:ext cx="3221776" cy="3210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ds04.infourok.ru/uploads/ex/0107/000cbebe-3e41f744/hello_html_m3034f85b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6" y="3961321"/>
            <a:ext cx="1707957" cy="1549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312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2" descr="https://fs00.infourok.ru/images/doc/164/189401/img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005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578" y="1009195"/>
            <a:ext cx="8257065" cy="48636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http://zabavnik.club/wp-content/uploads/Osen_-_kartinki_na_prozrachnom_fone_34_29175703-1024x445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2624721"/>
            <a:ext cx="9289031" cy="403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1835696" y="320300"/>
            <a:ext cx="5472608" cy="442674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«БЕРЕЗОВАЯ РОЩА!» </a:t>
            </a:r>
          </a:p>
        </p:txBody>
      </p:sp>
    </p:spTree>
    <p:extLst>
      <p:ext uri="{BB962C8B-B14F-4D97-AF65-F5344CB8AC3E}">
        <p14:creationId xmlns:p14="http://schemas.microsoft.com/office/powerpoint/2010/main" val="286240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ttps://fs00.infourok.ru/images/doc/164/189401/img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1331640" y="420173"/>
            <a:ext cx="5760640" cy="442674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«ОСЕННИЕ КЛЕНОВЫЕ ВЕТОЧКИ В ВАЗЕ»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8784" y="969223"/>
            <a:ext cx="3956786" cy="29675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462" y="3434876"/>
            <a:ext cx="3990882" cy="29931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7" y="969223"/>
            <a:ext cx="3990882" cy="29931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https://avatars.mds.yandex.net/get-pdb/1221543/58a43f11-54ad-4934-95d2-91bf469124b2/s1200?webp=false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733" y="3140968"/>
            <a:ext cx="2935229" cy="358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2818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ttps://fs00.infourok.ru/images/doc/164/189401/img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4022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5811326" y="3392662"/>
            <a:ext cx="2444136" cy="1464231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«ОСЕННИЕ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КЛЕНОВЫЕ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ВЕТОЧКИ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ВАЗЕ»</a:t>
            </a:r>
          </a:p>
        </p:txBody>
      </p:sp>
      <p:pic>
        <p:nvPicPr>
          <p:cNvPr id="3074" name="Picture 2" descr="https://www.maam.ru/upload/blogs/detsad-448087-1551649242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1884" y="943138"/>
            <a:ext cx="3960440" cy="525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img-fotki.yandex.ru/get/6823/200418627.d/0_109b51_3537d97f_orig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3968" y="1586"/>
            <a:ext cx="4928900" cy="322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959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ttps://fs00.infourok.ru/images/doc/164/189401/img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7786" y="-3578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1691680" y="298143"/>
            <a:ext cx="5472608" cy="7831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«СПИ ТЫ ЁЖИК ДО ВЕСНЫ,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СМОТРИ ЦВЕТНЫЕ СНЫ!»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1384948"/>
            <a:ext cx="3530273" cy="47070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8011" y="1384948"/>
            <a:ext cx="3530273" cy="47070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50" name="Picture 6" descr="https://img1.picmix.com/output/stamp/normal/5/8/2/2/1312285_e4856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64161" y="3068960"/>
            <a:ext cx="3271839" cy="3499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577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ttps://fs00.infourok.ru/images/doc/164/189401/img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737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1691680" y="298143"/>
            <a:ext cx="5472608" cy="7831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«СПИ ТЫ ЁЖИК ДО ВЕСНЫ,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СМОТРИ ЦВЕТНЫЕ СНЫ!»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536" y="1196752"/>
            <a:ext cx="8281618" cy="51125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1079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ttps://fs00.infourok.ru/images/doc/164/189401/img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18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1331640" y="420173"/>
            <a:ext cx="5760640" cy="442674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«ДЕНЬ РОЖДЕНИЕ ДЕДУШКИ МОРОЗА»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487" y="966384"/>
            <a:ext cx="4681609" cy="35112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8161" y="966384"/>
            <a:ext cx="2633404" cy="35112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7523" y="4191784"/>
            <a:ext cx="1699525" cy="22660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1172" y="4191784"/>
            <a:ext cx="1707654" cy="22768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328" y="4191784"/>
            <a:ext cx="1707654" cy="22768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6" name="Picture 4" descr="https://avatars.mds.yandex.net/get-pdb/1747618/3b783149-488a-4b92-a803-3e28b709284c/s1200?webp=false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49868" y="3836165"/>
            <a:ext cx="2808027" cy="280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52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ttps://fs00.infourok.ru/images/doc/164/189401/img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1979712" y="396536"/>
            <a:ext cx="5400600" cy="78319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«ДЕНЬ РОЖДЕНИЕ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ДЕДУШКИ МОРОЗА»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3604" y="1356173"/>
            <a:ext cx="6552815" cy="49146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98" name="Picture 2" descr="https://i.postimg.cc/9MX6scwH/Christmas-Ornament-Ice-Patterns-PNG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9060" y="188640"/>
            <a:ext cx="2026665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i.postimg.cc/9MX6scwH/Christmas-Ornament-Ice-Patterns-PNG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79465" y="220092"/>
            <a:ext cx="2026665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9737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ttps://fs00.infourok.ru/images/doc/164/189401/img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1691680" y="298143"/>
            <a:ext cx="6264696" cy="442674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«МЫ ПИНГВИНЯТА – ДРУЖНЫЕ РЕБЯТА!»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9832" y="2636912"/>
            <a:ext cx="2866837" cy="382244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908720"/>
            <a:ext cx="3165816" cy="42210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2377" y="905338"/>
            <a:ext cx="3168352" cy="4224469"/>
          </a:xfrm>
          <a:prstGeom prst="rect">
            <a:avLst/>
          </a:prstGeom>
        </p:spPr>
      </p:pic>
      <p:pic>
        <p:nvPicPr>
          <p:cNvPr id="1028" name="Picture 4" descr="https://3.bp.blogspot.com/-cloVNmNRJL4/TvkveumimCI/AAAAAAAAAb4/blNK_ivbPrw/s1600/penguin1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04695" y="4383394"/>
            <a:ext cx="1295349" cy="2143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i.pinimg.com/originals/b7/55/e6/b755e6101069677eaa4d2730280fdf1f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1685" y="4086997"/>
            <a:ext cx="1746077" cy="2421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726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ttps://fs00.infourok.ru/images/doc/164/189401/img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7090" y="-6889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1547664" y="404664"/>
            <a:ext cx="6264696" cy="442674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«МЫ ПИНГВИНЯТА – ДРУЖНЫЕ РЕБЯТА!»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536" y="1038960"/>
            <a:ext cx="8378436" cy="4766304"/>
          </a:xfrm>
          <a:prstGeom prst="rect">
            <a:avLst/>
          </a:prstGeom>
        </p:spPr>
      </p:pic>
      <p:pic>
        <p:nvPicPr>
          <p:cNvPr id="2050" name="Picture 2" descr="https://avatars.mds.yandex.net/get-pdb/1221986/2b4e7e1f-5d67-475b-84a2-e3b0d3aa6152/s1200?webp=false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4178" y="1809722"/>
            <a:ext cx="10396818" cy="6047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avatars.mds.yandex.net/get-pdb/1221986/2b4e7e1f-5d67-475b-84a2-e3b0d3aa6152/s1200?webp=false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8822" y="-772620"/>
            <a:ext cx="9875785" cy="5744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541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ttps://fs00.infourok.ru/images/doc/164/189401/img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004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2555776" y="569254"/>
            <a:ext cx="3635896" cy="442674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 fontAlgn="base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endParaRPr lang="ru-RU" sz="20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011928"/>
            <a:ext cx="8460432" cy="52029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нашем современном мире дети настолько поглощены компьютерными играми, что совсем мало времени уделяют, какому- либо виду творчества, а порой и совсем им не интересуются. Основными увлечениями наших детей становятся общение через интернет, различные компьютерные игры в основном с нарушением допустимого временного режима. В - следствии чего, появляются проблемы со зрением, осанкой и различные отклонения в развитии психики ребенка. Таким образом, чтобы привлечь внимание детей к творчеству, расширить представления о мире художественно - эстетического творчества мною был создан 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 «Наши руки, не знают  скуки».</a:t>
            </a:r>
            <a:endParaRPr lang="ru-RU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95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ttps://fs00.infourok.ru/images/doc/164/189401/img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586246" y="477375"/>
            <a:ext cx="5184576" cy="442674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EAEAEA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«СНЕЖИНКИ СПУСКАЮТЯ С НЕБА…»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032" y="3698756"/>
            <a:ext cx="3791180" cy="28433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3698756"/>
            <a:ext cx="3799830" cy="28498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0969" y="453979"/>
            <a:ext cx="2639052" cy="31824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2" name="Picture 2" descr="https://i.pinimg.com/originals/4b/36/19/4b361921b8345b6aa64c5058c44c8f48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1720" y="963304"/>
            <a:ext cx="2675370" cy="2692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381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ttps://fs00.infourok.ru/images/doc/164/189401/img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586246" y="477375"/>
            <a:ext cx="5184576" cy="442674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EAEAEA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«СНЕЖИНКИ СПУСКАЮТЯ С НЕБА…»</a:t>
            </a:r>
          </a:p>
        </p:txBody>
      </p:sp>
      <p:pic>
        <p:nvPicPr>
          <p:cNvPr id="5122" name="Picture 2" descr="https://i.pinimg.com/originals/4b/36/19/4b361921b8345b6aa64c5058c44c8f48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0152" y="260648"/>
            <a:ext cx="2675370" cy="2692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6729" y="2958548"/>
            <a:ext cx="2635327" cy="35137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861" y="1130589"/>
            <a:ext cx="4859345" cy="36445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6" name="Picture 2" descr="https://avatars.mds.yandex.net/get-pdb/1211668/9976510e-e3fa-414b-bfce-4b1eeee5771e/s1200?webp=false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569490">
            <a:off x="800782" y="3032633"/>
            <a:ext cx="5217481" cy="493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713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ttps://fs00.infourok.ru/images/doc/164/189401/img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5" y="16020"/>
            <a:ext cx="9144000" cy="685800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3077257" y="275962"/>
            <a:ext cx="5184576" cy="442674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«ВОЛШЕБНЫЙ СНЕЖНЫЙ ШАР»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9546" y="3445021"/>
            <a:ext cx="2354414" cy="31392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4537" y="3445022"/>
            <a:ext cx="2354414" cy="31392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074" y="3445023"/>
            <a:ext cx="2355726" cy="31409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8593" y="787080"/>
            <a:ext cx="4181905" cy="31364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70" name="Picture 2" descr="https://img-fotki.yandex.ru/get/17847/81454286.ae0/0_de80f_8748aad7_XXXL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1074" y="275962"/>
            <a:ext cx="2926427" cy="316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1765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ttps://fs00.infourok.ru/images/doc/164/189401/img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600" y="1052736"/>
            <a:ext cx="7200800" cy="5400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194" name="Picture 2" descr="https://img-fotki.yandex.ru/get/3103/131624064.58f/0_10bde1_5c15df42_orig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372" y="182675"/>
            <a:ext cx="8784976" cy="6492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1979712" y="410714"/>
            <a:ext cx="5184576" cy="442674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«ВОЛШЕБНЫЙ СНЕЖНЫЙ ШАР»</a:t>
            </a:r>
          </a:p>
        </p:txBody>
      </p:sp>
    </p:spTree>
    <p:extLst>
      <p:ext uri="{BB962C8B-B14F-4D97-AF65-F5344CB8AC3E}">
        <p14:creationId xmlns:p14="http://schemas.microsoft.com/office/powerpoint/2010/main" val="159352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ttps://fs00.infourok.ru/images/doc/164/189401/img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1331640" y="404664"/>
            <a:ext cx="3792760" cy="442674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B05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«ЦВЕТИК - СЕМИЦВЕТИК»</a:t>
            </a:r>
          </a:p>
        </p:txBody>
      </p:sp>
      <p:pic>
        <p:nvPicPr>
          <p:cNvPr id="9220" name="Picture 4" descr="https://2.bp.blogspot.com/-AaylZJWb6dQ/WfuDsD5wVzI/AAAAAAAABF0/9mXkjdx1kl8yBM6vSr47sYD1HYIx6WLlQCLcBGAs/s1600/7cveti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76304" y="176869"/>
            <a:ext cx="3605386" cy="3605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0723" y="1052736"/>
            <a:ext cx="2444370" cy="32591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3737092"/>
            <a:ext cx="3702326" cy="27767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249" y="1052736"/>
            <a:ext cx="2444370" cy="32591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2968" y="4447205"/>
            <a:ext cx="2755510" cy="20666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66983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ttps://fs00.infourok.ru/images/doc/164/189401/img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0538" y="-22300"/>
            <a:ext cx="9144000" cy="685800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2.bp.blogspot.com/-AaylZJWb6dQ/WfuDsD5wVzI/AAAAAAAABF0/9mXkjdx1kl8yBM6vSr47sYD1HYIx6WLlQCLcBGAs/s1600/7cvetik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2195736" cy="2195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46673" y="260648"/>
            <a:ext cx="5715000" cy="57606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Скругленный прямоугольник 7"/>
          <p:cNvSpPr/>
          <p:nvPr/>
        </p:nvSpPr>
        <p:spPr>
          <a:xfrm>
            <a:off x="3307793" y="5943967"/>
            <a:ext cx="3792760" cy="442674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B05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«ЦВЕТИК - СЕМИЦВЕТИК»</a:t>
            </a:r>
          </a:p>
        </p:txBody>
      </p:sp>
    </p:spTree>
    <p:extLst>
      <p:ext uri="{BB962C8B-B14F-4D97-AF65-F5344CB8AC3E}">
        <p14:creationId xmlns:p14="http://schemas.microsoft.com/office/powerpoint/2010/main" val="3046170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ttps://fs00.infourok.ru/images/doc/164/189401/img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8853" y="0"/>
            <a:ext cx="9144000" cy="685800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2656766" y="379060"/>
            <a:ext cx="3792760" cy="442674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D417E3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«ЧАЕПИТИЕ ДЛЯ КУКОЛ»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216" y="4127235"/>
            <a:ext cx="3323861" cy="24928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216" y="1037375"/>
            <a:ext cx="2302897" cy="30705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3923" y="1052736"/>
            <a:ext cx="2302899" cy="30705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9529" y="1037296"/>
            <a:ext cx="2307235" cy="30763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42" name="Picture 2" descr="https://raistyata.ru/wp-content/uploads/2017/08/d1-21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5976" y="3789040"/>
            <a:ext cx="4150959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471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ttps://fs00.infourok.ru/images/doc/164/189401/img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44" y="-23391"/>
            <a:ext cx="9144000" cy="685800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4146822" y="345345"/>
            <a:ext cx="3792760" cy="442674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D417E3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«ЧАЕПИТИЕ ДЛЯ КУКОЛ»</a:t>
            </a:r>
          </a:p>
        </p:txBody>
      </p:sp>
      <p:pic>
        <p:nvPicPr>
          <p:cNvPr id="13314" name="Picture 2" descr="https://clip.cookdiary.net/sites/default/files/wallpaper/teacup-clipart/117526/teacup-clipart-crockery-117526-8311887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7602" y="488803"/>
            <a:ext cx="2882662" cy="5736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06808" y="908720"/>
            <a:ext cx="5072788" cy="2448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7222" y="3449276"/>
            <a:ext cx="4091162" cy="30683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720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ttps://fs00.infourok.ru/images/doc/164/189401/img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8559"/>
            <a:ext cx="9144000" cy="685800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https://www.chitalnya.ru/upload2/365/58c09ef93bbd623991f906f72d3b7ade.jp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5816" y="1772816"/>
            <a:ext cx="8212368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135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ttps://fs00.infourok.ru/images/doc/164/189401/img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004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1011928"/>
            <a:ext cx="8460432" cy="4624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b="1" u="sng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Вид </a:t>
            </a:r>
            <a:r>
              <a:rPr lang="ru-RU" sz="32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проекта:  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творческо-информационный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32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Сроки реализации проекта: 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  </a:t>
            </a:r>
            <a:endParaRPr lang="ru-RU" sz="32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октябрь-декабрь 2019 год)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32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Участники проекта: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дети среднего дошкольного возраста 4-5 лет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-педагоги группы;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-родители (законные представители) воспитанников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72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ttps://fs00.infourok.ru/images/doc/164/189401/img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2558058" y="321851"/>
            <a:ext cx="3635896" cy="442674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 fontAlgn="base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</a:t>
            </a:r>
            <a:endParaRPr lang="ru-RU" sz="20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13792" y="708127"/>
            <a:ext cx="84604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познавательные, творческие способности посредством использования нетрадиционных материалов и техник в процессе художественно эстетического воспитания.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63763" y="1908456"/>
            <a:ext cx="3635896" cy="442674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 fontAlgn="base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20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1784" y="2351130"/>
            <a:ext cx="8604448" cy="4241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развитие креативного мышления дошкольников, с помощью ознакомления с нетрадиционными материалами и техниками для создания работ;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создание условий способствующих формированию знаний, умений, навыков для достижения определенных результатов.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развить познавательную активность, общение, самостоятельность.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формировать способности последовательно осуществлять свой замысел, умело обращаться с материалами и инструментами.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развитие образного мышления, воображения, устойчивого внимания, наблюдательности.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воспитывать эстетический вкус, культуру поведения, аккуратность.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стимулировать сотворчество со сверстниками и взрослыми, используя результат творческой деятельности в быту, играх, оформлении группы.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воспитывать интерес к использованию нетрадиционных материалов и техник для создания творческих работ.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2471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ttps://fs00.infourok.ru/images/doc/164/189401/img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2411760" y="548680"/>
            <a:ext cx="3960440" cy="442674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 fontAlgn="base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РЕЗУЛЬТАТЫ:</a:t>
            </a:r>
            <a:endParaRPr lang="ru-RU" sz="20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1784" y="1209385"/>
            <a:ext cx="8460432" cy="4439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Дети будут иметь общие представления о бросовом материале, вариантах его использования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Познакомятся с технологией выполнения аппликации из бумаги разной текстуры.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Будут иметь представления о различных материалах и их свойствах.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Использовать в работе природные материалы.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Изготавливать разнообразные поделки из бросового материала.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Аккуратно и экономно использовать материалы.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833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ttps://fs00.infourok.ru/images/doc/164/189401/img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004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600" y="833271"/>
            <a:ext cx="3572415" cy="26793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Скругленный прямоугольник 7"/>
          <p:cNvSpPr/>
          <p:nvPr/>
        </p:nvSpPr>
        <p:spPr>
          <a:xfrm>
            <a:off x="251520" y="298143"/>
            <a:ext cx="8604448" cy="442674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 fontAlgn="base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«СВЕТОФОР — ДОРОЖНЫЙ ДРУГ, УПРАВЛЯЕТ ВСЕМ ВОКРУГ!»</a:t>
            </a:r>
            <a:endParaRPr lang="ru-RU" sz="20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6" name="Picture 10" descr="https://s3.eu-north-1.amazonaws.com/edu-sites.ru/irinavorobeva_153/articles/01568312614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562" y="3624508"/>
            <a:ext cx="2992489" cy="29128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4108" name="Picture 12" descr="https://s3.eu-north-1.amazonaws.com/edu-sites.ru/irinavorobeva_153/articles/11568312616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10422" y="1912304"/>
            <a:ext cx="3053866" cy="41695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4100" name="Picture 4" descr="https://girsshkola.edusite.ru/images/svetofor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192" y="610121"/>
            <a:ext cx="2555776" cy="5927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846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ttps://fs00.infourok.ru/images/doc/164/189401/img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876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1691680" y="298143"/>
            <a:ext cx="5472608" cy="442674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«МОЙ  </a:t>
            </a:r>
            <a:r>
              <a:rPr lang="ru-RU" sz="2000" b="1" dirty="0" smtClean="0">
                <a:solidFill>
                  <a:srgbClr val="F4EE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ДРУГ</a:t>
            </a:r>
            <a:r>
              <a:rPr 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66FF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СВЕТОФОР!»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3950" y="927298"/>
            <a:ext cx="8373852" cy="40324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4" name="Picture 4" descr="https://www.culture.ru/storage/images/4e973389ed7b0f4f18402026e50d9996/bd6268030689ab9a105dc4378a1841b2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35531" y="4328713"/>
            <a:ext cx="4689872" cy="2293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5460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ttps://fs00.infourok.ru/images/doc/164/189401/img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2131"/>
            <a:ext cx="9144000" cy="685800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8064" y="3764781"/>
            <a:ext cx="3632380" cy="27242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3764781"/>
            <a:ext cx="3632381" cy="27242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332656"/>
            <a:ext cx="3648405" cy="2736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8064" y="341551"/>
            <a:ext cx="3636545" cy="27274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Скругленный прямоугольник 7"/>
          <p:cNvSpPr/>
          <p:nvPr/>
        </p:nvSpPr>
        <p:spPr>
          <a:xfrm>
            <a:off x="395536" y="3195533"/>
            <a:ext cx="8384908" cy="442674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567AE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«БАБОЧКА ЛЕТАЕТ,                                           БАБОЧКА ПОРХАЕТ»</a:t>
            </a:r>
          </a:p>
        </p:txBody>
      </p:sp>
      <p:pic>
        <p:nvPicPr>
          <p:cNvPr id="11266" name="Picture 2" descr="https://whitehillnurseryschool.com/wp-content/uploads/2018/06/butterfly-artwork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28493" y="2204864"/>
            <a:ext cx="2789920" cy="2092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0134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ttps://fs00.infourok.ru/images/doc/164/189401/img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1331640" y="671162"/>
            <a:ext cx="6552728" cy="442674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567AE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«БАБОЧКА ЛЕТАЕТ, БАБОЧКА ПОРХАЕТ»</a:t>
            </a:r>
          </a:p>
        </p:txBody>
      </p:sp>
      <p:pic>
        <p:nvPicPr>
          <p:cNvPr id="14340" name="Picture 4" descr="https://connecticum-dou.ru/images/Materials_for_concurs/irina-stepanova-66_mail_ru/%D0%A8%D1%83%D1%80%D1%8B%D0%B3%D0%B8%D0%BD%D0%B0_%D0%9A%D0%B8%D1%80%D0%B0_4_%D0%B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1484784"/>
            <a:ext cx="7128792" cy="50085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78339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</TotalTime>
  <Words>480</Words>
  <Application>Microsoft Office PowerPoint</Application>
  <PresentationFormat>Экран (4:3)</PresentationFormat>
  <Paragraphs>91</Paragraphs>
  <Slides>28</Slides>
  <Notes>28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89505</cp:lastModifiedBy>
  <cp:revision>42</cp:revision>
  <dcterms:created xsi:type="dcterms:W3CDTF">2014-11-28T15:25:47Z</dcterms:created>
  <dcterms:modified xsi:type="dcterms:W3CDTF">2020-10-31T14:07:33Z</dcterms:modified>
</cp:coreProperties>
</file>