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71" r:id="rId6"/>
    <p:sldId id="261" r:id="rId7"/>
    <p:sldId id="268" r:id="rId8"/>
    <p:sldId id="263" r:id="rId9"/>
    <p:sldId id="267" r:id="rId10"/>
    <p:sldId id="269" r:id="rId11"/>
    <p:sldId id="262" r:id="rId12"/>
    <p:sldId id="266" r:id="rId13"/>
    <p:sldId id="273" r:id="rId14"/>
    <p:sldId id="259" r:id="rId15"/>
    <p:sldId id="274" r:id="rId16"/>
    <p:sldId id="270" r:id="rId17"/>
    <p:sldId id="272" r:id="rId18"/>
    <p:sldId id="264" r:id="rId19"/>
    <p:sldId id="265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56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E87DB-9AF3-4A72-8118-AF5DFD8D57D4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157D3-DC37-4E7D-84BC-16269FC471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536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157D3-DC37-4E7D-84BC-16269FC471E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459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11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00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5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03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090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6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19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8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5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38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5CC3B-B734-4C81-94A2-1490CDF02800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DE35F-7B50-4C77-9DA2-935DB514B5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32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6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6.png"/><Relationship Id="rId7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.png"/><Relationship Id="rId7" Type="http://schemas.openxmlformats.org/officeDocument/2006/relationships/image" Target="../media/image5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.png"/><Relationship Id="rId7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.png"/><Relationship Id="rId7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.png"/><Relationship Id="rId7" Type="http://schemas.openxmlformats.org/officeDocument/2006/relationships/image" Target="../media/image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gif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6.png"/><Relationship Id="rId7" Type="http://schemas.openxmlformats.org/officeDocument/2006/relationships/image" Target="../media/image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7" Type="http://schemas.openxmlformats.org/officeDocument/2006/relationships/image" Target="../media/image8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6.png"/><Relationship Id="rId4" Type="http://schemas.openxmlformats.org/officeDocument/2006/relationships/image" Target="../media/image8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2.jpeg"/><Relationship Id="rId7" Type="http://schemas.openxmlformats.org/officeDocument/2006/relationships/image" Target="../media/image88.jpe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11" Type="http://schemas.openxmlformats.org/officeDocument/2006/relationships/image" Target="../media/image92.jpeg"/><Relationship Id="rId5" Type="http://schemas.openxmlformats.org/officeDocument/2006/relationships/image" Target="../media/image86.jpe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../media/image104.pn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12" Type="http://schemas.openxmlformats.org/officeDocument/2006/relationships/image" Target="../media/image10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11" Type="http://schemas.openxmlformats.org/officeDocument/2006/relationships/image" Target="../media/image102.png"/><Relationship Id="rId5" Type="http://schemas.openxmlformats.org/officeDocument/2006/relationships/image" Target="../media/image96.jpeg"/><Relationship Id="rId10" Type="http://schemas.openxmlformats.org/officeDocument/2006/relationships/image" Target="../media/image101.pn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5.png"/><Relationship Id="rId5" Type="http://schemas.openxmlformats.org/officeDocument/2006/relationships/image" Target="../media/image30.jpeg"/><Relationship Id="rId10" Type="http://schemas.openxmlformats.org/officeDocument/2006/relationships/image" Target="../media/image34.pn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Горизонтальный свиток 5"/>
          <p:cNvSpPr/>
          <p:nvPr/>
        </p:nvSpPr>
        <p:spPr>
          <a:xfrm>
            <a:off x="411500" y="3897443"/>
            <a:ext cx="11256579" cy="2848131"/>
          </a:xfrm>
          <a:prstGeom prst="horizontalScroll">
            <a:avLst/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3787" y="4167346"/>
            <a:ext cx="1057200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– творческий </a:t>
            </a:r>
            <a:r>
              <a:rPr lang="ru-RU" sz="4800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8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роект </a:t>
            </a:r>
          </a:p>
          <a:p>
            <a:pPr algn="ctr"/>
            <a:r>
              <a:rPr lang="ru-RU" sz="48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800" b="1" cap="none" spc="0" dirty="0" err="1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адвент</a:t>
            </a:r>
            <a:r>
              <a:rPr lang="ru-RU" sz="48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календарю</a:t>
            </a:r>
            <a:br>
              <a:rPr lang="ru-RU" sz="48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«СКОРО, СКОРО НОВЫЙ ГОД!»</a:t>
            </a:r>
            <a:endParaRPr lang="ru-RU" sz="5400" b="1" cap="none" spc="0" dirty="0">
              <a:ln/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67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09635" y="100526"/>
            <a:ext cx="9548990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мастерская для родителей </a:t>
            </a:r>
          </a:p>
          <a:p>
            <a:pPr algn="ctr"/>
            <a:r>
              <a:rPr lang="ru-RU" sz="40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«Зимняя сказка</a:t>
            </a:r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14969" y="1351340"/>
            <a:ext cx="1141658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21-22</a:t>
            </a:r>
            <a:endParaRPr lang="ru-RU" sz="32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486" y="2940361"/>
            <a:ext cx="1902623" cy="1785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846" y="1401596"/>
            <a:ext cx="2088617" cy="2784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5846" y="3910049"/>
            <a:ext cx="2088617" cy="2784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9392" y="1351340"/>
            <a:ext cx="2088617" cy="2784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9807" y="1388700"/>
            <a:ext cx="2088617" cy="2784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8977" y="1351340"/>
            <a:ext cx="2088617" cy="27848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659" y="3930173"/>
            <a:ext cx="2073524" cy="2764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s://avatars.mds.yandex.net/get-pdb/1751404/420b1b79-b416-4374-8b24-633b68a52d6e/s1200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142" y="4347143"/>
            <a:ext cx="2273734" cy="24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1172" y="4299291"/>
            <a:ext cx="3353673" cy="1920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310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67889" y="2476804"/>
            <a:ext cx="8841269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Новогодних мультфильмов»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0486">
            <a:off x="5745023" y="634851"/>
            <a:ext cx="2287003" cy="14241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843" y="789274"/>
            <a:ext cx="2310165" cy="1391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5635">
            <a:off x="3285016" y="573616"/>
            <a:ext cx="2277729" cy="1388755"/>
          </a:xfrm>
          <a:prstGeom prst="rect">
            <a:avLst/>
          </a:prstGeom>
        </p:spPr>
      </p:pic>
      <p:pic>
        <p:nvPicPr>
          <p:cNvPr id="6152" name="Picture 8" descr="https://avatars.mds.yandex.net/get-pdb/1946597/0d80d470-c46f-4a9a-9d44-b735399c774c/s120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1648" y="-65870"/>
            <a:ext cx="8073752" cy="292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4866" y="3192304"/>
            <a:ext cx="3331131" cy="3328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98" y="3184690"/>
            <a:ext cx="5082065" cy="3328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58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73466" y="1620241"/>
            <a:ext cx="3228975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«Символ 2020 года»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933" y="3400425"/>
            <a:ext cx="4052885" cy="30396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5814" y="125648"/>
            <a:ext cx="2418096" cy="3224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0951" y="3404223"/>
            <a:ext cx="4047822" cy="3035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4" name="Picture 4" descr="https://img1.liveinternet.ru/images/attach/d/2/150/826/150826265_RRyoRR_RSSS8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466" y="3404223"/>
            <a:ext cx="3232774" cy="309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wdesk.ru/_ph/158/2/952091778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4420" y="125160"/>
            <a:ext cx="2673355" cy="158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0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71738" y="120650"/>
            <a:ext cx="9244012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 </a:t>
            </a:r>
            <a:r>
              <a:rPr lang="ru-RU" sz="4000" b="1" cap="none" spc="0" dirty="0" err="1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лепбуком</a:t>
            </a:r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«Новый год», выполнение заданий.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049" y="3427609"/>
            <a:ext cx="3878351" cy="2908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9477" y="1459199"/>
            <a:ext cx="2598081" cy="1948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5766" y="3448669"/>
            <a:ext cx="3878351" cy="2908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0929" y="2495377"/>
            <a:ext cx="2880746" cy="3840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 descr="https://avatars.mds.yandex.net/get-pdb/1527906/d2156404-ccaa-4abf-8457-79c6aac3aad1/s120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3130" y="782750"/>
            <a:ext cx="2065179" cy="268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4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71738" y="120650"/>
            <a:ext cx="7572375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 утренник </a:t>
            </a:r>
          </a:p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Дед Мороз голос потерял»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314" y="1444089"/>
            <a:ext cx="5867399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1273" y="2281961"/>
            <a:ext cx="3807688" cy="4357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https://img-fotki.yandex.ru/get/477847/129574434.17d6/0_28a8a5_b205433f_XL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4113" y="3735387"/>
            <a:ext cx="2171087" cy="312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804" y="3517035"/>
            <a:ext cx="2341960" cy="3122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353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71738" y="120650"/>
            <a:ext cx="9043987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 рассказывание по картинам «Встречаем Новый год»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933" y="1495785"/>
            <a:ext cx="4002150" cy="2624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300" y="1495785"/>
            <a:ext cx="3655322" cy="2624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9138" y="3687730"/>
            <a:ext cx="3815775" cy="2814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0188" y="3687730"/>
            <a:ext cx="3776341" cy="2830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0" name="Picture 4" descr="http://zezete2.z.e.pic.centerblog.net/dedd8dca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6528" y="4120253"/>
            <a:ext cx="2626313" cy="262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66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09635" y="100526"/>
            <a:ext cx="954899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мастерская для родителей </a:t>
            </a:r>
          </a:p>
          <a:p>
            <a:pPr algn="ctr"/>
            <a:r>
              <a:rPr lang="ru-RU" sz="40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«Поздравительная открытка – </a:t>
            </a:r>
          </a:p>
          <a:p>
            <a:pPr algn="ctr"/>
            <a:r>
              <a:rPr lang="ru-RU" sz="40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новым годом! </a:t>
            </a:r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67977" y="1383921"/>
            <a:ext cx="1141658" cy="8925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28-29</a:t>
            </a:r>
            <a:endParaRPr lang="ru-RU" sz="32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4915" y="4041809"/>
            <a:ext cx="2165059" cy="25766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629" y="2059642"/>
            <a:ext cx="1817049" cy="2554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669660" y="2099040"/>
            <a:ext cx="1638277" cy="180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4194" y="2082380"/>
            <a:ext cx="3378707" cy="25340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382" y="4064273"/>
            <a:ext cx="3935110" cy="2554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508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71738" y="120650"/>
            <a:ext cx="757237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«Традиции Нового года»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fsd.multiurok.ru/html/2017/12/28/s_5a4507267abdc/img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6333" y="978554"/>
            <a:ext cx="7421731" cy="5566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7115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47296" y="72964"/>
            <a:ext cx="804655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Новогодней </a:t>
            </a:r>
            <a:r>
              <a:rPr lang="ru-RU" sz="4000" b="1" cap="none" spc="0" dirty="0" err="1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детскотеки</a:t>
            </a:r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6766" y="3249915"/>
            <a:ext cx="4087820" cy="30658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48" y="3236371"/>
            <a:ext cx="4070500" cy="3052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9190" y="791024"/>
            <a:ext cx="3061017" cy="2295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729" y="3236371"/>
            <a:ext cx="2289656" cy="3052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7296" y="805998"/>
            <a:ext cx="4484095" cy="22658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304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47296" y="72964"/>
            <a:ext cx="804655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Новогодней </a:t>
            </a:r>
            <a:r>
              <a:rPr lang="ru-RU" sz="4000" b="1" cap="none" spc="0" dirty="0" err="1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детскотеки</a:t>
            </a:r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0574" y="2544602"/>
            <a:ext cx="5024016" cy="3768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866" y="1332626"/>
            <a:ext cx="5024016" cy="3768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64268" y="1195285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http://www.playcast.ru/uploads/2014/12/19/111707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5876" y="300125"/>
            <a:ext cx="4089399" cy="272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b.radikal.ru/b18/1912/72/19efd9a89f78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4765" y="4908236"/>
            <a:ext cx="3498850" cy="197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429000" y="269545"/>
            <a:ext cx="645465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54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2910" y="1069572"/>
            <a:ext cx="113290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                                       </a:t>
            </a:r>
            <a:r>
              <a:rPr lang="ru-RU" sz="2000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С ранних лет любой человек знает, что такое праздники и желает, чтобы их было    </a:t>
            </a:r>
          </a:p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                            </a:t>
            </a:r>
            <a:r>
              <a:rPr lang="ru-RU" sz="2000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как можно больше. Человеку свойственно стремиться к радостному и светлому  </a:t>
            </a:r>
          </a:p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                            </a:t>
            </a:r>
            <a:r>
              <a:rPr lang="ru-RU" sz="2000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ощущению.</a:t>
            </a:r>
            <a:r>
              <a:rPr lang="ru-RU" sz="2000" dirty="0">
                <a:solidFill>
                  <a:srgbClr val="000000"/>
                </a:solidFill>
                <a:latin typeface="Constantia" panose="02030602050306030303" pitchFamily="18" charset="0"/>
              </a:rPr>
              <a:t> </a:t>
            </a:r>
            <a:r>
              <a:rPr lang="ru-RU" sz="2000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Жизнь ребёнка необходимо наполнить праздниками как можно больше,    </a:t>
            </a:r>
          </a:p>
          <a:p>
            <a:pPr algn="just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                            </a:t>
            </a:r>
            <a:r>
              <a:rPr lang="ru-RU" sz="2000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ведь они делают нас добрее, отзывчивее, щедрее.</a:t>
            </a:r>
            <a:r>
              <a:rPr lang="ru-RU" sz="2000" b="0" i="0" dirty="0" smtClean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sz="200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Новый год - пожалуй, самый волшебный праздник. Ведь как не один другой           </a:t>
            </a:r>
          </a:p>
          <a:p>
            <a:pPr algn="just"/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00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он пропитан ожиданием чуда, детскими восторгами, затаенными   </a:t>
            </a:r>
          </a:p>
          <a:p>
            <a:pPr algn="just"/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00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заветными желаниями, он забирается под варежки пушистыми снежинками, хохоча  </a:t>
            </a:r>
          </a:p>
          <a:p>
            <a:pPr algn="just"/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ru-RU" sz="200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спускается с ледяных горок и пахнет мандаринами и настоящей елкой. Многие родители в силу своей занятости не могут до конца развить чувство радости, а многие не только поддерживают в своих детях это ожидание чуда, но и сами с удовольствием окунаются в чудесную новогоднюю сказку. Важное место в данном проекте занимает изучение и сохранение традиций празднования Нового года, что помогает удовлетворить познавательный интерес детей к этому празднику. </a:t>
            </a:r>
            <a:endParaRPr lang="ru-RU" sz="20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Данный проект направлен на приобщение детей к празднику «Новый год», особенностям его  проведения. Наш проект поможет детям и родителям стать непосредственными участниками подготовки к Новому году, полностью погрузиться в предновогодний ураган впечатлений и радостного ожидания чуда.</a:t>
            </a:r>
            <a:r>
              <a:rPr lang="ru-RU" sz="200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sz="2000" b="0" i="0" dirty="0">
              <a:solidFill>
                <a:srgbClr val="000000"/>
              </a:solidFill>
              <a:effectLst/>
              <a:latin typeface="Constantia" panose="02030602050306030303" pitchFamily="18" charset="0"/>
            </a:endParaRPr>
          </a:p>
        </p:txBody>
      </p:sp>
      <p:pic>
        <p:nvPicPr>
          <p:cNvPr id="1030" name="Picture 6" descr="https://fsd.multiurok.ru/html/2019/04/08/s_5cab3929972c7/1134750_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98826" cy="355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0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1295" y="18694"/>
            <a:ext cx="69723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«Скоро, скоро Новый год!...»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1498" y="3501199"/>
            <a:ext cx="2127645" cy="28368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8417" y="630234"/>
            <a:ext cx="2129044" cy="28387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236" y="3499334"/>
            <a:ext cx="2129044" cy="2838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568" y="633879"/>
            <a:ext cx="2129044" cy="28387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81" y="3495228"/>
            <a:ext cx="2132123" cy="28428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6820" y="3495228"/>
            <a:ext cx="2132124" cy="284283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1237" y="3495228"/>
            <a:ext cx="2132124" cy="28428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378" y="633879"/>
            <a:ext cx="2129044" cy="2838725"/>
          </a:xfrm>
          <a:prstGeom prst="rect">
            <a:avLst/>
          </a:prstGeom>
        </p:spPr>
      </p:pic>
      <p:pic>
        <p:nvPicPr>
          <p:cNvPr id="7176" name="Picture 8" descr="http://recueil-de-png.r.e.pic.centerblog.net/o/272d3163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871" y="120650"/>
            <a:ext cx="4137848" cy="413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5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8816" y="711797"/>
            <a:ext cx="3790441" cy="28428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732" y="713389"/>
            <a:ext cx="2129736" cy="28396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327" y="711796"/>
            <a:ext cx="2132124" cy="284283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751" y="3668185"/>
            <a:ext cx="2132124" cy="284283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789" y="3668185"/>
            <a:ext cx="2135194" cy="28469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501" y="3676385"/>
            <a:ext cx="2129044" cy="28387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3921" y="3676385"/>
            <a:ext cx="2129044" cy="2838725"/>
          </a:xfrm>
          <a:prstGeom prst="rect">
            <a:avLst/>
          </a:prstGeom>
        </p:spPr>
      </p:pic>
      <p:pic>
        <p:nvPicPr>
          <p:cNvPr id="5122" name="Picture 2" descr="https://www.nicepng.com/png/full/291-2919116_serpentinas-png-new-years-eve-png.pn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60689" y="120650"/>
            <a:ext cx="1600200" cy="48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www.nicepng.com/png/full/291-2919116_serpentinas-png-new-years-eve-png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66310" y="112834"/>
            <a:ext cx="1356234" cy="442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www.nicepng.com/png/full/291-2919116_serpentinas-png-new-years-eve-png.pn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5864" y="-100013"/>
            <a:ext cx="643021" cy="48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74904" y="5503"/>
            <a:ext cx="69723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«Скоро, скоро Новый год!...»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" descr="https://www.nicepng.com/png/full/291-2919116_serpentinas-png-new-years-eve-png.pn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16687" y="0"/>
            <a:ext cx="647794" cy="48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78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6819" y="362032"/>
            <a:ext cx="4429121" cy="6091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682" y="362032"/>
            <a:ext cx="6177251" cy="6091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2" name="Picture 8" descr="https://img-fotki.yandex.ru/get/53993/200418627.14c/0_1692d3_dd56d31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2650" y="120649"/>
            <a:ext cx="2539427" cy="316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img-fotki.yandex.ru/get/53993/200418627.14c/0_1692d3_dd56d31_ori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8126" y="3526667"/>
            <a:ext cx="2539427" cy="316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7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826" y="437603"/>
            <a:ext cx="7629762" cy="5940314"/>
          </a:xfrm>
          <a:prstGeom prst="rect">
            <a:avLst/>
          </a:prstGeom>
        </p:spPr>
      </p:pic>
      <p:pic>
        <p:nvPicPr>
          <p:cNvPr id="9" name="Picture 6" descr="https://fsd.multiurok.ru/html/2019/04/08/s_5cab3929972c7/1134750_1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98826" cy="355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11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s://fsd.multiurok.ru/html/2019/04/08/s_5cab3929972c7/1134750_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98826" cy="355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237266" y="74830"/>
            <a:ext cx="232886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54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4717" y="851478"/>
            <a:ext cx="92011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радостную атмосферу в преддверии новогоднего праздника, задействовать все виды детской деятельности в детском саду и дома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751" y="1959856"/>
            <a:ext cx="3386138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54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3869" y="2782635"/>
            <a:ext cx="102919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Сформировать представление у детей о празднике Новый год, о новогодних обычаях.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Способствовать развитию воображения, познавательного интереса, внимания, памяти и речи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Развивать художественный вкус, умение делать интересные поделки, воспитывать аккуратность.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Воспитывать доброжелательное отношение к своим сверстникам.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Развивать тесные взаимоотношения с родителями, вызвать у них интерес к участию в совместной деятельности с детьми в детском саду.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Организовать выставку новогодних игрушек, поделок, открыток.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869125" y="123825"/>
            <a:ext cx="3795113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«Начинаем…»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96" y="7937"/>
            <a:ext cx="5489231" cy="604322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78944" y="3141830"/>
            <a:ext cx="251703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16 по 31</a:t>
            </a:r>
          </a:p>
          <a:p>
            <a:pPr algn="ctr"/>
            <a:r>
              <a:rPr lang="ru-RU" sz="48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48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4" descr="https://thumb.cloud.mail.ru/thumb/xw1/Camera%20Uploads/IMG_20191216_095659.jpg?x-email=89505363202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151" y="900065"/>
            <a:ext cx="4155062" cy="5722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096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71738" y="120650"/>
            <a:ext cx="757237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новогодних загадок»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028" y="1266298"/>
            <a:ext cx="3432029" cy="4576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https://every-holiday.ru/upload/news/files/54a39579d0aab/5bff09e3b210f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4199" y="854174"/>
            <a:ext cx="4387293" cy="3338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https://theslide.ru/img/thumbs/26269bac9ba559523522926a7deb58b8-800x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21617">
            <a:off x="2140475" y="4441375"/>
            <a:ext cx="2346469" cy="1759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6" name="Picture 2" descr="https://lusana.ru/files/5608/573/1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85092">
            <a:off x="5415530" y="4406419"/>
            <a:ext cx="2317726" cy="1739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ttps://theslide.ru/img/thumbs/3984b52c6f19d8699bd9958b4bb9ec75-800x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25454">
            <a:off x="3848444" y="4293583"/>
            <a:ext cx="2499041" cy="1874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9444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54844" y="66676"/>
            <a:ext cx="625792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зимних раскрасок»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095" y="692011"/>
            <a:ext cx="2652712" cy="3536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719" y="3063594"/>
            <a:ext cx="2652711" cy="3536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1698" y="707886"/>
            <a:ext cx="2652711" cy="3536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0608" y="3063595"/>
            <a:ext cx="2652711" cy="3536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633" y="3871864"/>
            <a:ext cx="3638239" cy="2728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https://avatars.mds.yandex.net/get-pdb/1939042/5e36731f-c67a-406e-9673-78474b21b367/s120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6346" y="375311"/>
            <a:ext cx="2135376" cy="2593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81332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851266" y="4918432"/>
            <a:ext cx="4401552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</a:t>
            </a:r>
          </a:p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зимнего рисунка»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4914" y="2993875"/>
            <a:ext cx="4682473" cy="3511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1856" y="371157"/>
            <a:ext cx="5459034" cy="4094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290" name="Picture 2" descr="https://avatars.mds.yandex.net/get-pdb/1615223/99dfe8a2-2e3d-4f60-9983-5ed00be42812/s120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84299" y="623325"/>
            <a:ext cx="3169188" cy="2181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739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71700" y="120650"/>
            <a:ext cx="964496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зимних опытов и экспериментов»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839" y="736424"/>
            <a:ext cx="2475309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99138" y="1266298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982" y="3112603"/>
            <a:ext cx="2475309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2575" y="3834568"/>
            <a:ext cx="3471306" cy="2603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5026" y="723958"/>
            <a:ext cx="2475309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4165" y="3112603"/>
            <a:ext cx="2475309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177" y="736424"/>
            <a:ext cx="2475309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 descr="https://owips.com/sites/default/files/styles/225x120/public/clipart/science-clipart/205893/science-clipart-person-205893-7330135.png?itok=UmuV1n95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6636" y="4672012"/>
            <a:ext cx="2341628" cy="175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4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86698" y="120650"/>
            <a:ext cx="11430000" cy="6574221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43570" y="58225"/>
            <a:ext cx="6257925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softEdge rad="127000"/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зимних забав»</a:t>
            </a:r>
            <a:endParaRPr lang="ru-RU" sz="4000" b="1" cap="none" spc="0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7797" y="1831589"/>
            <a:ext cx="2652712" cy="1989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625" y="3940262"/>
            <a:ext cx="2030015" cy="2706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939" y="780198"/>
            <a:ext cx="4465188" cy="3348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0426" y="1831590"/>
            <a:ext cx="2652711" cy="1989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0426" y="3918268"/>
            <a:ext cx="2046509" cy="27286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2479"/>
            <a:ext cx="2609830" cy="287322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09200" y="1323759"/>
            <a:ext cx="11104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b="1" cap="none" spc="0" dirty="0" smtClean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endParaRPr lang="ru-RU" sz="20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0" name="Picture 6" descr="https://fsd.multiurok.ru/html/2019/06/24/s_5d108456a6c74/1177713_1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5181" y="4311477"/>
            <a:ext cx="4845245" cy="243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s://img-fotki.yandex.ru/get/9762/56195015.190/0_c26e6_808675cf_XL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84154" y="2849688"/>
            <a:ext cx="563652" cy="5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2" name="Picture 18" descr="http://inpavposad.ru/upload/left_banner_bg_10346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4479" y="3300399"/>
            <a:ext cx="1752690" cy="284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8" descr="http://inpavposad.ru/upload/left_banner_bg_10346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047835">
            <a:off x="2705968" y="-398680"/>
            <a:ext cx="1752690" cy="284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8" descr="http://inpavposad.ru/upload/left_banner_bg_10346.pn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5646347">
            <a:off x="9865446" y="-146957"/>
            <a:ext cx="1752690" cy="284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20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239</Words>
  <Application>Microsoft Office PowerPoint</Application>
  <PresentationFormat>Произвольный</PresentationFormat>
  <Paragraphs>78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89505</cp:lastModifiedBy>
  <cp:revision>41</cp:revision>
  <dcterms:created xsi:type="dcterms:W3CDTF">2020-01-25T17:03:31Z</dcterms:created>
  <dcterms:modified xsi:type="dcterms:W3CDTF">2020-10-31T14:05:15Z</dcterms:modified>
</cp:coreProperties>
</file>