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82" r:id="rId2"/>
    <p:sldId id="281" r:id="rId3"/>
    <p:sldId id="278" r:id="rId4"/>
    <p:sldId id="279" r:id="rId5"/>
    <p:sldId id="280" r:id="rId6"/>
    <p:sldId id="256" r:id="rId7"/>
    <p:sldId id="259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6" r:id="rId22"/>
    <p:sldId id="261" r:id="rId23"/>
    <p:sldId id="277" r:id="rId24"/>
    <p:sldId id="258" r:id="rId2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3300"/>
    <a:srgbClr val="FFCC66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727" autoAdjust="0"/>
    <p:restoredTop sz="94660"/>
  </p:normalViewPr>
  <p:slideViewPr>
    <p:cSldViewPr>
      <p:cViewPr varScale="1">
        <p:scale>
          <a:sx n="68" d="100"/>
          <a:sy n="68" d="100"/>
        </p:scale>
        <p:origin x="-1410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6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24.04.2024</a:t>
            </a:fld>
            <a:endParaRPr lang="ru-RU"/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24.04.2024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24.04.2024</a:t>
            </a:fld>
            <a:endParaRPr lang="ru-RU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24.04.2024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24.04.2024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24.04.2024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24.04.2024</a:t>
            </a:fld>
            <a:endParaRPr lang="ru-RU"/>
          </a:p>
        </p:txBody>
      </p:sp>
      <p:sp>
        <p:nvSpPr>
          <p:cNvPr id="24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24.04.2024</a:t>
            </a:fld>
            <a:endParaRPr lang="ru-RU"/>
          </a:p>
        </p:txBody>
      </p:sp>
      <p:sp>
        <p:nvSpPr>
          <p:cNvPr id="29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24.04.2024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Фото Близкий план белых цветов на розовом фоне.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15590" cy="6858000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1357290" y="1500174"/>
            <a:ext cx="6429420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i="1" dirty="0" smtClean="0">
                <a:solidFill>
                  <a:srgbClr val="CC3300"/>
                </a:solidFill>
                <a:latin typeface="Gabriola" pitchFamily="82" charset="0"/>
                <a:ea typeface="Arial Unicode MS" pitchFamily="34" charset="-128"/>
                <a:cs typeface="Arial Unicode MS" pitchFamily="34" charset="-128"/>
              </a:rPr>
              <a:t>С Христовым Светлым Воскресеньем!</a:t>
            </a:r>
          </a:p>
          <a:p>
            <a:pPr algn="ctr"/>
            <a:r>
              <a:rPr lang="ru-RU" sz="3200" b="1" i="1" dirty="0" smtClean="0">
                <a:solidFill>
                  <a:srgbClr val="CC3300"/>
                </a:solidFill>
                <a:latin typeface="Gabriola" pitchFamily="82" charset="0"/>
                <a:ea typeface="Arial Unicode MS" pitchFamily="34" charset="-128"/>
                <a:cs typeface="Arial Unicode MS" pitchFamily="34" charset="-128"/>
              </a:rPr>
              <a:t>С чудесным солнышком в окне!</a:t>
            </a:r>
          </a:p>
          <a:p>
            <a:pPr algn="ctr"/>
            <a:r>
              <a:rPr lang="ru-RU" sz="3200" b="1" i="1" dirty="0" smtClean="0">
                <a:solidFill>
                  <a:srgbClr val="CC3300"/>
                </a:solidFill>
                <a:latin typeface="Gabriola" pitchFamily="82" charset="0"/>
                <a:ea typeface="Arial Unicode MS" pitchFamily="34" charset="-128"/>
                <a:cs typeface="Arial Unicode MS" pitchFamily="34" charset="-128"/>
              </a:rPr>
              <a:t>Пусть дарит Праздник мир и счастье</a:t>
            </a:r>
          </a:p>
          <a:p>
            <a:pPr algn="ctr"/>
            <a:r>
              <a:rPr lang="ru-RU" sz="3200" b="1" i="1" dirty="0" smtClean="0">
                <a:solidFill>
                  <a:srgbClr val="CC3300"/>
                </a:solidFill>
                <a:latin typeface="Gabriola" pitchFamily="82" charset="0"/>
                <a:ea typeface="Arial Unicode MS" pitchFamily="34" charset="-128"/>
                <a:cs typeface="Arial Unicode MS" pitchFamily="34" charset="-128"/>
              </a:rPr>
              <a:t>Всем добрым людям на земле!</a:t>
            </a:r>
            <a:endParaRPr lang="ru-RU" sz="3200" b="1" i="1" dirty="0">
              <a:solidFill>
                <a:srgbClr val="CC3300"/>
              </a:solidFill>
              <a:latin typeface="Gabriola" pitchFamily="82" charset="0"/>
              <a:ea typeface="Arial Unicode MS" pitchFamily="34" charset="-128"/>
              <a:cs typeface="Arial Unicode MS" pitchFamily="34" charset="-12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CC66">
            <a:alpha val="39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357422" y="500042"/>
            <a:ext cx="485778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b="1" i="1" dirty="0" smtClean="0">
                <a:solidFill>
                  <a:srgbClr val="CC3300"/>
                </a:solidFill>
                <a:latin typeface="Gabriola" pitchFamily="82" charset="0"/>
                <a:ea typeface="Arial Unicode MS" pitchFamily="34" charset="-128"/>
                <a:cs typeface="Arial Unicode MS" pitchFamily="34" charset="-128"/>
              </a:rPr>
              <a:t>Пасхальные идеи</a:t>
            </a:r>
            <a:endParaRPr lang="ru-RU" sz="4400" dirty="0"/>
          </a:p>
        </p:txBody>
      </p:sp>
      <p:pic>
        <p:nvPicPr>
          <p:cNvPr id="5" name="Рисунок 4" descr="C:\Users\user\Desktop\дро\cce32610c48792d3baea1a0b3f5841d9.jp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929190" y="1714488"/>
            <a:ext cx="3214710" cy="39290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7" descr="C:\Users\user\Desktop\дро\3098e3d138048e969195fdc1e4a335c6.jpg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071538" y="1714488"/>
            <a:ext cx="3286148" cy="39290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CC66">
            <a:alpha val="39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357422" y="500042"/>
            <a:ext cx="485778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b="1" i="1" dirty="0" smtClean="0">
                <a:solidFill>
                  <a:srgbClr val="CC3300"/>
                </a:solidFill>
                <a:latin typeface="Gabriola" pitchFamily="82" charset="0"/>
                <a:ea typeface="Arial Unicode MS" pitchFamily="34" charset="-128"/>
                <a:cs typeface="Arial Unicode MS" pitchFamily="34" charset="-128"/>
              </a:rPr>
              <a:t>Пасхальные идеи</a:t>
            </a:r>
            <a:endParaRPr lang="ru-RU" sz="4400" dirty="0"/>
          </a:p>
        </p:txBody>
      </p:sp>
      <p:pic>
        <p:nvPicPr>
          <p:cNvPr id="6" name="Рисунок 5" descr="C:\Users\user\Desktop\дро\Screenshot_20240416-143836_Pinterest.jpg"/>
          <p:cNvPicPr/>
          <p:nvPr/>
        </p:nvPicPr>
        <p:blipFill>
          <a:blip r:embed="rId2" cstate="print"/>
          <a:srcRect t="15063" r="1001" b="14648"/>
          <a:stretch>
            <a:fillRect/>
          </a:stretch>
        </p:blipFill>
        <p:spPr bwMode="auto">
          <a:xfrm>
            <a:off x="1285852" y="1714488"/>
            <a:ext cx="3000396" cy="39290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 descr="C:\Users\user\Desktop\дро\Screenshot_20240416-141501_Pinterest.jpg"/>
          <p:cNvPicPr/>
          <p:nvPr/>
        </p:nvPicPr>
        <p:blipFill>
          <a:blip r:embed="rId3" cstate="print"/>
          <a:srcRect l="1168" t="9858" r="1368" b="19953"/>
          <a:stretch>
            <a:fillRect/>
          </a:stretch>
        </p:blipFill>
        <p:spPr bwMode="auto">
          <a:xfrm>
            <a:off x="4714876" y="1714488"/>
            <a:ext cx="2928958" cy="39290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CC66">
            <a:alpha val="39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071670" y="571480"/>
            <a:ext cx="485778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b="1" i="1" dirty="0" smtClean="0">
                <a:solidFill>
                  <a:srgbClr val="CC3300"/>
                </a:solidFill>
                <a:latin typeface="Gabriola" pitchFamily="82" charset="0"/>
                <a:ea typeface="Arial Unicode MS" pitchFamily="34" charset="-128"/>
                <a:cs typeface="Arial Unicode MS" pitchFamily="34" charset="-128"/>
              </a:rPr>
              <a:t>Пасхальные куличи- декор</a:t>
            </a:r>
            <a:endParaRPr lang="ru-RU" sz="4400" dirty="0"/>
          </a:p>
        </p:txBody>
      </p:sp>
      <p:pic>
        <p:nvPicPr>
          <p:cNvPr id="5" name="Рисунок 4" descr="C:\Users\user\Desktop\дро\08520843254d3353a5a44e528104125b.jp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929190" y="1928802"/>
            <a:ext cx="2928958" cy="33575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Рисунок 8" descr="C:\Users\user\Desktop\дро\4627bd18af7ced193b969b1d284042a4.jpg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428728" y="2000240"/>
            <a:ext cx="2928958" cy="33575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CC66">
            <a:alpha val="39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071670" y="571480"/>
            <a:ext cx="485778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b="1" i="1" dirty="0" smtClean="0">
                <a:solidFill>
                  <a:srgbClr val="CC3300"/>
                </a:solidFill>
                <a:latin typeface="Gabriola" pitchFamily="82" charset="0"/>
                <a:ea typeface="Arial Unicode MS" pitchFamily="34" charset="-128"/>
                <a:cs typeface="Arial Unicode MS" pitchFamily="34" charset="-128"/>
              </a:rPr>
              <a:t>Пасхальные куличи- декор</a:t>
            </a:r>
            <a:endParaRPr lang="ru-RU" sz="4400" dirty="0"/>
          </a:p>
        </p:txBody>
      </p:sp>
      <p:pic>
        <p:nvPicPr>
          <p:cNvPr id="6" name="Рисунок 5" descr="C:\Users\user\Desktop\дро\01912d5418bc424865330bce8cc8ab6f.jpg"/>
          <p:cNvPicPr/>
          <p:nvPr/>
        </p:nvPicPr>
        <p:blipFill>
          <a:blip r:embed="rId2"/>
          <a:srcRect t="18463" r="-6" b="15979"/>
          <a:stretch>
            <a:fillRect/>
          </a:stretch>
        </p:blipFill>
        <p:spPr bwMode="auto">
          <a:xfrm>
            <a:off x="1357290" y="1643050"/>
            <a:ext cx="2786082" cy="3643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7" descr="C:\Users\user\Desktop\дро\Screenshot_20240417-153058_Pinterest.jpg"/>
          <p:cNvPicPr/>
          <p:nvPr/>
        </p:nvPicPr>
        <p:blipFill>
          <a:blip r:embed="rId3" cstate="print"/>
          <a:srcRect t="13486" r="2336" b="39810"/>
          <a:stretch>
            <a:fillRect/>
          </a:stretch>
        </p:blipFill>
        <p:spPr bwMode="auto">
          <a:xfrm>
            <a:off x="5000628" y="1857364"/>
            <a:ext cx="2786082" cy="31432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CC66">
            <a:alpha val="39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071670" y="571480"/>
            <a:ext cx="485778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b="1" i="1" dirty="0" smtClean="0">
                <a:solidFill>
                  <a:srgbClr val="CC3300"/>
                </a:solidFill>
                <a:latin typeface="Gabriola" pitchFamily="82" charset="0"/>
                <a:ea typeface="Arial Unicode MS" pitchFamily="34" charset="-128"/>
                <a:cs typeface="Arial Unicode MS" pitchFamily="34" charset="-128"/>
              </a:rPr>
              <a:t>Пасхальные куличи- декор</a:t>
            </a:r>
            <a:endParaRPr lang="ru-RU" sz="4400" dirty="0"/>
          </a:p>
        </p:txBody>
      </p:sp>
      <p:pic>
        <p:nvPicPr>
          <p:cNvPr id="5" name="Рисунок 4" descr="C:\Users\user\Desktop\дро\Screenshot_20240416-141743_Pinterest.jpg"/>
          <p:cNvPicPr/>
          <p:nvPr/>
        </p:nvPicPr>
        <p:blipFill>
          <a:blip r:embed="rId2" cstate="print"/>
          <a:srcRect t="8123" b="39269"/>
          <a:stretch>
            <a:fillRect/>
          </a:stretch>
        </p:blipFill>
        <p:spPr bwMode="auto">
          <a:xfrm>
            <a:off x="1285852" y="2000240"/>
            <a:ext cx="2786082" cy="33575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7" descr="C:\Users\user\Desktop\дро\Screenshot_20240417-153225_Pinterest.jpg"/>
          <p:cNvPicPr/>
          <p:nvPr/>
        </p:nvPicPr>
        <p:blipFill>
          <a:blip r:embed="rId3" cstate="print"/>
          <a:srcRect t="10804" r="-19" b="43040"/>
          <a:stretch>
            <a:fillRect/>
          </a:stretch>
        </p:blipFill>
        <p:spPr bwMode="auto">
          <a:xfrm>
            <a:off x="4643438" y="2071678"/>
            <a:ext cx="2928958" cy="32147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CC66">
            <a:alpha val="39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071670" y="571480"/>
            <a:ext cx="485778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b="1" i="1" dirty="0" smtClean="0">
                <a:solidFill>
                  <a:srgbClr val="CC3300"/>
                </a:solidFill>
                <a:latin typeface="Gabriola" pitchFamily="82" charset="0"/>
                <a:ea typeface="Arial Unicode MS" pitchFamily="34" charset="-128"/>
                <a:cs typeface="Arial Unicode MS" pitchFamily="34" charset="-128"/>
              </a:rPr>
              <a:t>Пасхальные куличи- декор</a:t>
            </a:r>
            <a:endParaRPr lang="ru-RU" sz="4400" dirty="0"/>
          </a:p>
        </p:txBody>
      </p:sp>
      <p:pic>
        <p:nvPicPr>
          <p:cNvPr id="6" name="Рисунок 5" descr="C:\Users\user\Desktop\дро\Screenshot_20240416-142109_Pinterest.jpg"/>
          <p:cNvPicPr/>
          <p:nvPr/>
        </p:nvPicPr>
        <p:blipFill>
          <a:blip r:embed="rId2" cstate="print"/>
          <a:srcRect t="40553" r="1408" b="15438"/>
          <a:stretch>
            <a:fillRect/>
          </a:stretch>
        </p:blipFill>
        <p:spPr bwMode="auto">
          <a:xfrm>
            <a:off x="1000100" y="1857364"/>
            <a:ext cx="2928958" cy="32147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 descr="C:\Users\user\Desktop\дро\Screenshot_20240416-142048_Pinterest.jpg"/>
          <p:cNvPicPr/>
          <p:nvPr/>
        </p:nvPicPr>
        <p:blipFill>
          <a:blip r:embed="rId3" cstate="print"/>
          <a:srcRect t="40432" b="15249"/>
          <a:stretch>
            <a:fillRect/>
          </a:stretch>
        </p:blipFill>
        <p:spPr bwMode="auto">
          <a:xfrm>
            <a:off x="4429124" y="1785926"/>
            <a:ext cx="3143272" cy="32147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CC66">
            <a:alpha val="39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071670" y="571480"/>
            <a:ext cx="485778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b="1" i="1" dirty="0" smtClean="0">
                <a:solidFill>
                  <a:srgbClr val="CC3300"/>
                </a:solidFill>
                <a:latin typeface="Gabriola" pitchFamily="82" charset="0"/>
                <a:ea typeface="Arial Unicode MS" pitchFamily="34" charset="-128"/>
                <a:cs typeface="Arial Unicode MS" pitchFamily="34" charset="-128"/>
              </a:rPr>
              <a:t>Пасхальные куличи- декор</a:t>
            </a:r>
            <a:endParaRPr lang="ru-RU" sz="4400" dirty="0"/>
          </a:p>
        </p:txBody>
      </p:sp>
      <p:pic>
        <p:nvPicPr>
          <p:cNvPr id="5" name="Рисунок 4" descr="C:\Users\user\Desktop\дро\Screenshot_20240417-145256_Pinterest.jpg"/>
          <p:cNvPicPr/>
          <p:nvPr/>
        </p:nvPicPr>
        <p:blipFill>
          <a:blip r:embed="rId2" cstate="print"/>
          <a:srcRect t="38801" r="1881" b="17477"/>
          <a:stretch>
            <a:fillRect/>
          </a:stretch>
        </p:blipFill>
        <p:spPr bwMode="auto">
          <a:xfrm>
            <a:off x="1428728" y="1928802"/>
            <a:ext cx="2857520" cy="30718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7" descr="C:\Users\user\Desktop\дро\Screenshot_20240417-145302_Pinterest.jpg"/>
          <p:cNvPicPr/>
          <p:nvPr/>
        </p:nvPicPr>
        <p:blipFill>
          <a:blip r:embed="rId3" cstate="print"/>
          <a:srcRect l="2192" t="37934" r="1539" b="19716"/>
          <a:stretch>
            <a:fillRect/>
          </a:stretch>
        </p:blipFill>
        <p:spPr bwMode="auto">
          <a:xfrm>
            <a:off x="4786314" y="1928802"/>
            <a:ext cx="3071834" cy="30003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CC66">
            <a:alpha val="39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071670" y="571480"/>
            <a:ext cx="485778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b="1" i="1" dirty="0" smtClean="0">
                <a:solidFill>
                  <a:srgbClr val="CC3300"/>
                </a:solidFill>
                <a:latin typeface="Gabriola" pitchFamily="82" charset="0"/>
                <a:ea typeface="Arial Unicode MS" pitchFamily="34" charset="-128"/>
                <a:cs typeface="Arial Unicode MS" pitchFamily="34" charset="-128"/>
              </a:rPr>
              <a:t>Пасхальные куличи- декор</a:t>
            </a:r>
            <a:endParaRPr lang="ru-RU" sz="4400" dirty="0"/>
          </a:p>
        </p:txBody>
      </p:sp>
      <p:pic>
        <p:nvPicPr>
          <p:cNvPr id="6" name="Рисунок 5" descr="C:\Users\user\Desktop\дро\Screenshot_20240417-145309_Pinterest.jpg"/>
          <p:cNvPicPr/>
          <p:nvPr/>
        </p:nvPicPr>
        <p:blipFill>
          <a:blip r:embed="rId2" cstate="print"/>
          <a:srcRect l="2023" t="38013" r="6156" b="18139"/>
          <a:stretch>
            <a:fillRect/>
          </a:stretch>
        </p:blipFill>
        <p:spPr bwMode="auto">
          <a:xfrm>
            <a:off x="1214414" y="2143116"/>
            <a:ext cx="2857520" cy="27860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 descr="C:\Users\user\Desktop\дро\Screenshot_20240416-142132_Pinterest.jpg"/>
          <p:cNvPicPr/>
          <p:nvPr/>
        </p:nvPicPr>
        <p:blipFill>
          <a:blip r:embed="rId3" cstate="print"/>
          <a:srcRect l="2501" t="41150" r="2546" b="15487"/>
          <a:stretch>
            <a:fillRect/>
          </a:stretch>
        </p:blipFill>
        <p:spPr bwMode="auto">
          <a:xfrm>
            <a:off x="4643438" y="2071678"/>
            <a:ext cx="2928958" cy="29289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CC66">
            <a:alpha val="39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071670" y="571480"/>
            <a:ext cx="485778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b="1" i="1" dirty="0" smtClean="0">
                <a:solidFill>
                  <a:srgbClr val="CC3300"/>
                </a:solidFill>
                <a:latin typeface="Gabriola" pitchFamily="82" charset="0"/>
                <a:ea typeface="Arial Unicode MS" pitchFamily="34" charset="-128"/>
                <a:cs typeface="Arial Unicode MS" pitchFamily="34" charset="-128"/>
              </a:rPr>
              <a:t>Пасхальные куличи- декор</a:t>
            </a:r>
            <a:endParaRPr lang="ru-RU" sz="4400" dirty="0"/>
          </a:p>
        </p:txBody>
      </p:sp>
      <p:pic>
        <p:nvPicPr>
          <p:cNvPr id="6" name="Рисунок 5" descr="C:\Users\user\Desktop\дро\Screenshot_20240417-145312_Pinterest.jpg"/>
          <p:cNvPicPr/>
          <p:nvPr/>
        </p:nvPicPr>
        <p:blipFill>
          <a:blip r:embed="rId2" cstate="print"/>
          <a:srcRect l="1340" t="38091" r="1881" b="19764"/>
          <a:stretch>
            <a:fillRect/>
          </a:stretch>
        </p:blipFill>
        <p:spPr bwMode="auto">
          <a:xfrm>
            <a:off x="1071538" y="2000240"/>
            <a:ext cx="3071834" cy="29289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 descr="C:\Users\user\Desktop\дро\Screenshot_20240416-142100_Pinterest.jpg"/>
          <p:cNvPicPr/>
          <p:nvPr/>
        </p:nvPicPr>
        <p:blipFill>
          <a:blip r:embed="rId3" cstate="print"/>
          <a:srcRect l="1528" t="39976" r="2636" b="14959"/>
          <a:stretch>
            <a:fillRect/>
          </a:stretch>
        </p:blipFill>
        <p:spPr bwMode="auto">
          <a:xfrm>
            <a:off x="4786314" y="2000240"/>
            <a:ext cx="2857520" cy="29289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CC66">
            <a:alpha val="39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071670" y="571480"/>
            <a:ext cx="485778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b="1" i="1" dirty="0" smtClean="0">
                <a:solidFill>
                  <a:srgbClr val="CC3300"/>
                </a:solidFill>
                <a:latin typeface="Gabriola" pitchFamily="82" charset="0"/>
                <a:ea typeface="Arial Unicode MS" pitchFamily="34" charset="-128"/>
                <a:cs typeface="Arial Unicode MS" pitchFamily="34" charset="-128"/>
              </a:rPr>
              <a:t>Пасхальные куличи- декор</a:t>
            </a:r>
            <a:endParaRPr lang="ru-RU" sz="4400" dirty="0"/>
          </a:p>
        </p:txBody>
      </p:sp>
      <p:pic>
        <p:nvPicPr>
          <p:cNvPr id="5" name="Рисунок 4" descr="C:\Users\user\Desktop\дро\Screenshot_20240417-145318_Pinterest.jpg"/>
          <p:cNvPicPr/>
          <p:nvPr/>
        </p:nvPicPr>
        <p:blipFill>
          <a:blip r:embed="rId2" cstate="print"/>
          <a:srcRect t="38248" r="3936" b="17949"/>
          <a:stretch>
            <a:fillRect/>
          </a:stretch>
        </p:blipFill>
        <p:spPr bwMode="auto">
          <a:xfrm>
            <a:off x="1071538" y="2071678"/>
            <a:ext cx="3071834" cy="31432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7" descr="C:\Users\user\Desktop\дро\Screenshot_20240416-142139_Pinterest.jpg"/>
          <p:cNvPicPr/>
          <p:nvPr/>
        </p:nvPicPr>
        <p:blipFill>
          <a:blip r:embed="rId3" cstate="print"/>
          <a:srcRect t="41058" r="2127" b="15521"/>
          <a:stretch>
            <a:fillRect/>
          </a:stretch>
        </p:blipFill>
        <p:spPr bwMode="auto">
          <a:xfrm>
            <a:off x="4929190" y="2071678"/>
            <a:ext cx="3000396" cy="30718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CC66">
            <a:alpha val="39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s://avatars.mds.yandex.net/i?id=fd0cba17bb50caa3debbee81f40ea9e6601f16c8-11389617-images-thumbs&amp;n=13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3108" y="1357298"/>
            <a:ext cx="5072098" cy="3643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Box 3"/>
          <p:cNvSpPr txBox="1"/>
          <p:nvPr/>
        </p:nvSpPr>
        <p:spPr>
          <a:xfrm>
            <a:off x="1357290" y="428604"/>
            <a:ext cx="642942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b="1" i="1" dirty="0" smtClean="0">
                <a:solidFill>
                  <a:srgbClr val="CC3300"/>
                </a:solidFill>
                <a:latin typeface="Gabriola" pitchFamily="82" charset="0"/>
                <a:ea typeface="Arial Unicode MS" pitchFamily="34" charset="-128"/>
                <a:cs typeface="Arial Unicode MS" pitchFamily="34" charset="-128"/>
              </a:rPr>
              <a:t>История  праздника  Пасха</a:t>
            </a:r>
            <a:endParaRPr lang="ru-RU" sz="44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1000100" y="5143512"/>
            <a:ext cx="7072362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 fontAlgn="base">
              <a:spcBef>
                <a:spcPct val="0"/>
              </a:spcBef>
              <a:spcAft>
                <a:spcPct val="0"/>
              </a:spcAft>
            </a:pPr>
            <a:r>
              <a:rPr lang="ru-RU" sz="2000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 нашем календаре есть много праздников, в которых ярко проявляется связь народных традиций с духовным опытом народа.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CC66">
            <a:alpha val="39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071670" y="571480"/>
            <a:ext cx="485778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b="1" i="1" dirty="0" smtClean="0">
                <a:solidFill>
                  <a:srgbClr val="CC3300"/>
                </a:solidFill>
                <a:latin typeface="Gabriola" pitchFamily="82" charset="0"/>
                <a:ea typeface="Arial Unicode MS" pitchFamily="34" charset="-128"/>
                <a:cs typeface="Arial Unicode MS" pitchFamily="34" charset="-128"/>
              </a:rPr>
              <a:t>Пасхальные  яйца - декор</a:t>
            </a:r>
            <a:endParaRPr lang="ru-RU" sz="4400" dirty="0"/>
          </a:p>
        </p:txBody>
      </p:sp>
      <p:pic>
        <p:nvPicPr>
          <p:cNvPr id="6" name="Рисунок 5" descr="C:\Users\user\Desktop\яйца\Screenshot_20240423-145711_Pinterest.jpg"/>
          <p:cNvPicPr/>
          <p:nvPr/>
        </p:nvPicPr>
        <p:blipFill>
          <a:blip r:embed="rId2"/>
          <a:srcRect t="16529" r="-17" b="16161"/>
          <a:stretch>
            <a:fillRect/>
          </a:stretch>
        </p:blipFill>
        <p:spPr bwMode="auto">
          <a:xfrm>
            <a:off x="1142976" y="1714488"/>
            <a:ext cx="2786082" cy="38576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C:\Users\user\Desktop\яйца\Screenshot_20240423-145652_Pinterest.jpg"/>
          <p:cNvPicPr/>
          <p:nvPr/>
        </p:nvPicPr>
        <p:blipFill>
          <a:blip r:embed="rId3"/>
          <a:srcRect t="9306" b="15369"/>
          <a:stretch>
            <a:fillRect/>
          </a:stretch>
        </p:blipFill>
        <p:spPr bwMode="auto">
          <a:xfrm>
            <a:off x="4714876" y="1714488"/>
            <a:ext cx="2428892" cy="37862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CC66">
            <a:alpha val="39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071670" y="571480"/>
            <a:ext cx="485778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b="1" i="1" dirty="0" smtClean="0">
                <a:solidFill>
                  <a:srgbClr val="CC3300"/>
                </a:solidFill>
                <a:latin typeface="Gabriola" pitchFamily="82" charset="0"/>
                <a:ea typeface="Arial Unicode MS" pitchFamily="34" charset="-128"/>
                <a:cs typeface="Arial Unicode MS" pitchFamily="34" charset="-128"/>
              </a:rPr>
              <a:t>Пасхальные  яйца - декор</a:t>
            </a:r>
            <a:endParaRPr lang="ru-RU" sz="4400" dirty="0"/>
          </a:p>
        </p:txBody>
      </p:sp>
      <p:pic>
        <p:nvPicPr>
          <p:cNvPr id="8" name="Рисунок 7" descr="C:\Users\user\Desktop\яйца\Screenshot_20240423-145701_Pinterest.jpg"/>
          <p:cNvPicPr/>
          <p:nvPr/>
        </p:nvPicPr>
        <p:blipFill>
          <a:blip r:embed="rId2"/>
          <a:srcRect t="11007" r="-210" b="18121"/>
          <a:stretch>
            <a:fillRect/>
          </a:stretch>
        </p:blipFill>
        <p:spPr bwMode="auto">
          <a:xfrm>
            <a:off x="1357290" y="1714488"/>
            <a:ext cx="2643206" cy="35763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Рисунок 8" descr="C:\Users\user\Desktop\дро\f567b4d28c1a48b21348d47f3ee8cc6d.jpg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072066" y="1714488"/>
            <a:ext cx="2643206" cy="3643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CC66">
            <a:alpha val="39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CC66">
            <a:alpha val="39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071670" y="571480"/>
            <a:ext cx="485778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b="1" i="1" dirty="0" smtClean="0">
                <a:solidFill>
                  <a:srgbClr val="CC3300"/>
                </a:solidFill>
                <a:latin typeface="Gabriola" pitchFamily="82" charset="0"/>
                <a:ea typeface="Arial Unicode MS" pitchFamily="34" charset="-128"/>
                <a:cs typeface="Arial Unicode MS" pitchFamily="34" charset="-128"/>
              </a:rPr>
              <a:t>Пасхальные  открытки</a:t>
            </a:r>
            <a:endParaRPr lang="ru-RU" sz="4400" dirty="0"/>
          </a:p>
        </p:txBody>
      </p:sp>
      <p:pic>
        <p:nvPicPr>
          <p:cNvPr id="6" name="Рисунок 5" descr="C:\Users\user\Desktop\дро\7d7ac5e989ad92481b0bd339094e2700.jpg"/>
          <p:cNvPicPr/>
          <p:nvPr/>
        </p:nvPicPr>
        <p:blipFill>
          <a:blip r:embed="rId2"/>
          <a:srcRect l="3479" t="5708" r="4735" b="3830"/>
          <a:stretch>
            <a:fillRect/>
          </a:stretch>
        </p:blipFill>
        <p:spPr bwMode="auto">
          <a:xfrm>
            <a:off x="1071538" y="2000240"/>
            <a:ext cx="2971121" cy="30003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4" name="Picture 4" descr="https://celes.club/uploads/posts/2023-12/1702715843_celes-club-p-paskhalnii-fon-dlya-prezentatsii-instagram-1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3" name="Рисунок 2" descr="C:\Users\user\Desktop\bed7b2b7ab4dd844f4358fc36de729cb.jpg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928926" y="1071546"/>
            <a:ext cx="4214841" cy="43577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CC66">
            <a:alpha val="39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500034" y="571480"/>
            <a:ext cx="8215370" cy="60478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fontAlgn="base">
              <a:spcAft>
                <a:spcPct val="0"/>
              </a:spcAft>
            </a:pPr>
            <a:r>
              <a:rPr lang="ru-RU" sz="2100" dirty="0" smtClean="0">
                <a:latin typeface="Times New Roman" pitchFamily="18" charset="0"/>
                <a:cs typeface="Times New Roman" pitchFamily="18" charset="0"/>
              </a:rPr>
              <a:t>Пасха – это светлый праздник воскресения Христа. Праздник Пасхи пришел на Русь из Византии вместе с крещением Руси в конце X века. С тех пор по всей России широко, красиво и торжественно отмечают этот христианский праздник.</a:t>
            </a:r>
          </a:p>
          <a:p>
            <a:pPr fontAlgn="base">
              <a:spcAft>
                <a:spcPct val="0"/>
              </a:spcAft>
            </a:pPr>
            <a:r>
              <a:rPr lang="ru-RU" sz="2100" dirty="0" smtClean="0">
                <a:latin typeface="Times New Roman" pitchFamily="18" charset="0"/>
                <a:cs typeface="Times New Roman" pitchFamily="18" charset="0"/>
              </a:rPr>
              <a:t>На нашей земле очень давно жил сын Бога Иисус Христос. Он не совершал плохих поступков, относился к людям с добротой и вниманием, всегда говорил только правду и учил людей совершать добрые дела. Страной, где жил Иисус, правил злой царь и он был против того, что проповедовал Иисус. За это он приказал наказать опасного преступника - распять на кресте. На третий день после казни Христос снова стал живым и доказал людям, что человеческая душа бессмертна.</a:t>
            </a:r>
          </a:p>
          <a:p>
            <a:pPr lvl="0" fontAlgn="base">
              <a:spcAft>
                <a:spcPct val="0"/>
              </a:spcAft>
            </a:pPr>
            <a:r>
              <a:rPr lang="ru-RU" sz="2100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На Пасху существует много обычаев и традиций: при встрече люди говорят друг другу "Христос </a:t>
            </a:r>
            <a:r>
              <a:rPr lang="ru-RU" sz="2100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воскрес!" </a:t>
            </a:r>
            <a:r>
              <a:rPr lang="ru-RU" sz="2100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 слышат в ответ "Воистину воскрес!»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z="2400" dirty="0" smtClean="0"/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z="2400" dirty="0" smtClean="0"/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abic Typesetting" pitchFamily="66" charset="-7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CC66">
            <a:alpha val="39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928794" y="1214422"/>
            <a:ext cx="62865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214282" y="714357"/>
            <a:ext cx="8643998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z="2400" dirty="0" smtClean="0"/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abic Typesetting" pitchFamily="66" charset="-78"/>
            </a:endParaRPr>
          </a:p>
        </p:txBody>
      </p:sp>
      <p:sp>
        <p:nvSpPr>
          <p:cNvPr id="35841" name="Rectangle 1"/>
          <p:cNvSpPr>
            <a:spLocks noChangeArrowheads="1"/>
          </p:cNvSpPr>
          <p:nvPr/>
        </p:nvSpPr>
        <p:spPr bwMode="auto">
          <a:xfrm>
            <a:off x="285720" y="785794"/>
            <a:ext cx="8501122" cy="13849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1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Пасха – в первую очередь это семейный праздник, день обильного угощения. В этот день выставляются самые разные и вкусные блюда. И среди них первое место занимают  праздничные  кушанья: пасхи, куличи и крашеные яйца.</a:t>
            </a:r>
            <a:endParaRPr kumimoji="0" lang="ru-RU" sz="2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Рисунок 5" descr="https://avatars.mds.yandex.net/i?id=e5d9464ff53f7b0b777386c23b4e619e083dfd17-10341337-images-thumbs&amp;n=13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357290" y="2857496"/>
            <a:ext cx="6143668" cy="31432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CC66">
            <a:alpha val="39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928794" y="1214422"/>
            <a:ext cx="62865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214282" y="714357"/>
            <a:ext cx="8643998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z="2400" dirty="0" smtClean="0"/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abic Typesetting" pitchFamily="66" charset="-78"/>
            </a:endParaRPr>
          </a:p>
        </p:txBody>
      </p:sp>
      <p:sp>
        <p:nvSpPr>
          <p:cNvPr id="35841" name="Rectangle 1"/>
          <p:cNvSpPr>
            <a:spLocks noChangeArrowheads="1"/>
          </p:cNvSpPr>
          <p:nvPr/>
        </p:nvSpPr>
        <p:spPr bwMode="auto">
          <a:xfrm>
            <a:off x="285720" y="428604"/>
            <a:ext cx="8501122" cy="24006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just"/>
            <a:r>
              <a:rPr lang="ru-RU" sz="2400" dirty="0" smtClean="0"/>
              <a:t> </a:t>
            </a:r>
            <a:r>
              <a:rPr lang="ru-RU" sz="2100" dirty="0" smtClean="0">
                <a:latin typeface="Times New Roman" pitchFamily="18" charset="0"/>
                <a:cs typeface="Times New Roman" pitchFamily="18" charset="0"/>
              </a:rPr>
              <a:t>Пасха - это праздник семейный, несущий много добра, любви и света. Весь православный народ торжествует, отмечая Светлое Христово Воскресение. Этот Великий День приходит к нам со  светлой радостью, ароматным куличом и крашеными яйцами. Пасхальная тема знакома всем. Процесс подготовки к празднику привносит приятное оживление в жизнь, предвкушение радостных моментов и сюрпризов. Раскрыть атмосферу предстоящего торжества помогают минуты творчества.</a:t>
            </a:r>
            <a:endParaRPr lang="ru-RU" sz="21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Рисунок 5" descr="https://i01.fotocdn.net/s119/131f2bb27b5a66fe/pin_l/2716455113.jp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000232" y="3143248"/>
            <a:ext cx="5500726" cy="30718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Фото Близкий план белых цветов на розовом фоне.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15590" cy="6858000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1357290" y="1214422"/>
            <a:ext cx="642942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800" b="1" i="1" dirty="0" smtClean="0">
                <a:solidFill>
                  <a:srgbClr val="CC3300"/>
                </a:solidFill>
                <a:latin typeface="Gabriola" pitchFamily="82" charset="0"/>
                <a:ea typeface="Arial Unicode MS" pitchFamily="34" charset="-128"/>
                <a:cs typeface="Arial Unicode MS" pitchFamily="34" charset="-128"/>
              </a:rPr>
              <a:t>Мастер - класс </a:t>
            </a:r>
          </a:p>
          <a:p>
            <a:pPr algn="ctr"/>
            <a:r>
              <a:rPr lang="ru-RU" sz="4800" b="1" i="1" dirty="0" smtClean="0">
                <a:solidFill>
                  <a:srgbClr val="CC3300"/>
                </a:solidFill>
                <a:latin typeface="Gabriola" pitchFamily="82" charset="0"/>
                <a:ea typeface="Arial Unicode MS" pitchFamily="34" charset="-128"/>
                <a:cs typeface="Arial Unicode MS" pitchFamily="34" charset="-128"/>
              </a:rPr>
              <a:t>«Светлый праздник у порога»</a:t>
            </a:r>
            <a:endParaRPr lang="ru-RU" sz="4800" b="1" i="1" dirty="0">
              <a:solidFill>
                <a:srgbClr val="CC3300"/>
              </a:solidFill>
              <a:latin typeface="Gabriola" pitchFamily="82" charset="0"/>
              <a:ea typeface="Arial Unicode MS" pitchFamily="34" charset="-128"/>
              <a:cs typeface="Arial Unicode MS" pitchFamily="34" charset="-12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CC66">
            <a:alpha val="39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357422" y="714357"/>
            <a:ext cx="485778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b="1" i="1" dirty="0" smtClean="0">
                <a:solidFill>
                  <a:srgbClr val="CC3300"/>
                </a:solidFill>
                <a:latin typeface="Gabriola" pitchFamily="82" charset="0"/>
                <a:ea typeface="Arial Unicode MS" pitchFamily="34" charset="-128"/>
                <a:cs typeface="Arial Unicode MS" pitchFamily="34" charset="-128"/>
              </a:rPr>
              <a:t>Идеи для дома</a:t>
            </a:r>
            <a:endParaRPr lang="ru-RU" sz="4400" dirty="0"/>
          </a:p>
        </p:txBody>
      </p:sp>
      <p:pic>
        <p:nvPicPr>
          <p:cNvPr id="6" name="Рисунок 5" descr="C:\Users\user\Desktop\дро\1a86b98025ddee5ca5a1106315e00f87.jp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28662" y="1714488"/>
            <a:ext cx="3214710" cy="38576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7" descr="C:\Users\user\Desktop\дро\df0ae4872bb03798e07971f1c78c316e.jpg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786314" y="2143116"/>
            <a:ext cx="3214710" cy="29289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CC66">
            <a:alpha val="39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357422" y="714357"/>
            <a:ext cx="485778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b="1" i="1" dirty="0" smtClean="0">
                <a:solidFill>
                  <a:srgbClr val="CC3300"/>
                </a:solidFill>
                <a:latin typeface="Gabriola" pitchFamily="82" charset="0"/>
                <a:ea typeface="Arial Unicode MS" pitchFamily="34" charset="-128"/>
                <a:cs typeface="Arial Unicode MS" pitchFamily="34" charset="-128"/>
              </a:rPr>
              <a:t>Идеи для дома</a:t>
            </a:r>
            <a:endParaRPr lang="ru-RU" sz="4400" dirty="0"/>
          </a:p>
        </p:txBody>
      </p:sp>
      <p:pic>
        <p:nvPicPr>
          <p:cNvPr id="5" name="Рисунок 4" descr="C:\Users\user\Desktop\дро\55980e28cac93ab096928385eccf9cd6.jp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71538" y="1714488"/>
            <a:ext cx="3071834" cy="41434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7" descr="C:\Users\user\Desktop\дро\117d15e5886cc2f8d437f98bedc7b629.jpg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429124" y="1785926"/>
            <a:ext cx="3571900" cy="41434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CC66">
            <a:alpha val="39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357422" y="714357"/>
            <a:ext cx="485778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b="1" i="1" dirty="0" smtClean="0">
                <a:solidFill>
                  <a:srgbClr val="CC3300"/>
                </a:solidFill>
                <a:latin typeface="Gabriola" pitchFamily="82" charset="0"/>
                <a:ea typeface="Arial Unicode MS" pitchFamily="34" charset="-128"/>
                <a:cs typeface="Arial Unicode MS" pitchFamily="34" charset="-128"/>
              </a:rPr>
              <a:t>Идеи для дома</a:t>
            </a:r>
            <a:endParaRPr lang="ru-RU" sz="4400" dirty="0"/>
          </a:p>
        </p:txBody>
      </p:sp>
      <p:pic>
        <p:nvPicPr>
          <p:cNvPr id="7" name="Рисунок 6" descr="C:\Users\user\Desktop\дро\5910de643f7f00ea237645ff8448f3bf.jp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85786" y="1714488"/>
            <a:ext cx="3357586" cy="40005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Рисунок 8" descr="C:\Users\user\Desktop\дро\731f66b42bbe19a8814fbddbf1eaabdb.jpg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643438" y="1714488"/>
            <a:ext cx="3000396" cy="40005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291</TotalTime>
  <Words>292</Words>
  <Application>Microsoft Office PowerPoint</Application>
  <PresentationFormat>Экран (4:3)</PresentationFormat>
  <Paragraphs>30</Paragraphs>
  <Slides>24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24</vt:i4>
      </vt:variant>
    </vt:vector>
  </HeadingPairs>
  <TitlesOfParts>
    <vt:vector size="25" baseType="lpstr">
      <vt:lpstr>Трек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1</dc:creator>
  <cp:lastModifiedBy>user</cp:lastModifiedBy>
  <cp:revision>57</cp:revision>
  <dcterms:created xsi:type="dcterms:W3CDTF">2024-04-16T09:44:33Z</dcterms:created>
  <dcterms:modified xsi:type="dcterms:W3CDTF">2024-04-24T11:55:30Z</dcterms:modified>
</cp:coreProperties>
</file>