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78 «ИВУШКА»</a:t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714620"/>
            <a:ext cx="7929618" cy="121444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ПАПА  МОЖЕТ….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(роль отца в воспитании ребенка)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9"/>
            <a:ext cx="7843838" cy="714380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1\Desktop\клуб пап\IMG-20211221-WA0017.jpg"/>
          <p:cNvPicPr>
            <a:picLocks noChangeAspect="1" noChangeArrowheads="1"/>
          </p:cNvPicPr>
          <p:nvPr/>
        </p:nvPicPr>
        <p:blipFill>
          <a:blip r:embed="rId3" cstate="print"/>
          <a:srcRect l="1087" t="18889" r="4597" b="14035"/>
          <a:stretch>
            <a:fillRect/>
          </a:stretch>
        </p:blipFill>
        <p:spPr bwMode="auto">
          <a:xfrm>
            <a:off x="714348" y="1357298"/>
            <a:ext cx="2786082" cy="2643206"/>
          </a:xfrm>
          <a:prstGeom prst="rect">
            <a:avLst/>
          </a:prstGeom>
          <a:noFill/>
        </p:spPr>
      </p:pic>
      <p:pic>
        <p:nvPicPr>
          <p:cNvPr id="2051" name="Picture 3" descr="C:\Users\1\Desktop\клуб пап\IMG-20211221-WA0013.jpg"/>
          <p:cNvPicPr>
            <a:picLocks noChangeAspect="1" noChangeArrowheads="1"/>
          </p:cNvPicPr>
          <p:nvPr/>
        </p:nvPicPr>
        <p:blipFill>
          <a:blip r:embed="rId4" cstate="print"/>
          <a:srcRect t="4911" r="3571" b="10714"/>
          <a:stretch>
            <a:fillRect/>
          </a:stretch>
        </p:blipFill>
        <p:spPr bwMode="auto">
          <a:xfrm>
            <a:off x="6715140" y="1142984"/>
            <a:ext cx="1928826" cy="3000396"/>
          </a:xfrm>
          <a:prstGeom prst="rect">
            <a:avLst/>
          </a:prstGeom>
          <a:noFill/>
        </p:spPr>
      </p:pic>
      <p:pic>
        <p:nvPicPr>
          <p:cNvPr id="2053" name="Picture 5" descr="C:\Users\1\Desktop\Ромашка  5- 7 лет 2018-2019\фото Ивушка\Фото кормушка\20181130_1545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357694"/>
            <a:ext cx="3548087" cy="1995799"/>
          </a:xfrm>
          <a:prstGeom prst="rect">
            <a:avLst/>
          </a:prstGeom>
          <a:noFill/>
        </p:spPr>
      </p:pic>
      <p:pic>
        <p:nvPicPr>
          <p:cNvPr id="2054" name="Picture 6" descr="C:\Users\1\Desktop\Ромашка  5- 7 лет 2018-2019\фото Ивушка\Фото мама папа я\IMG-b9788a034ab515206c2e7cb385b11d4f-V.jpg"/>
          <p:cNvPicPr>
            <a:picLocks noChangeAspect="1" noChangeArrowheads="1"/>
          </p:cNvPicPr>
          <p:nvPr/>
        </p:nvPicPr>
        <p:blipFill>
          <a:blip r:embed="rId6" cstate="print"/>
          <a:srcRect l="16666" t="18750" r="8333" b="27083"/>
          <a:stretch>
            <a:fillRect/>
          </a:stretch>
        </p:blipFill>
        <p:spPr bwMode="auto">
          <a:xfrm>
            <a:off x="4929190" y="3857628"/>
            <a:ext cx="2670682" cy="2571768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9058" y="1142984"/>
            <a:ext cx="2284397" cy="304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642910" y="3571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14348" y="214290"/>
            <a:ext cx="7929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Папы  -   помощники, сотрудники  и партнеры образовательного учреждения в важном  деле:    воспитании  подрастающего поколения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14348" y="642918"/>
            <a:ext cx="7929618" cy="571504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Папа – это энергия действия, познания, завоевания!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научить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учиться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бороться и    побеждать.</a:t>
            </a:r>
          </a:p>
          <a:p>
            <a:pPr algn="l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Уметь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защищать свои интересы, интересы и безопасность других людей.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Быстро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принимать решения, достигать поставленную цель!</a:t>
            </a: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00034" y="428604"/>
            <a:ext cx="8286808" cy="5929354"/>
          </a:xfrm>
        </p:spPr>
        <p:txBody>
          <a:bodyPr/>
          <a:lstStyle/>
          <a:p>
            <a:pPr lvl="0"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Древние философы говорили: «Мать растит, отец учит». И это одинаково относится к мальчикам и девочкам.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мальчики, и девочки нуждаются в обществе отца, в его любви.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Отец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использует отличные от матери воспитательные функции. Он дает малышу то, что не может женщина. В воспитании детей отцы придерживаются логики, последовательности и принципиальности. Тогда как мама чаще дает слабину и отменяет через некоторое время свои же запреты.</a:t>
            </a:r>
          </a:p>
          <a:p>
            <a:pPr lvl="0" algn="just"/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28596" y="357166"/>
            <a:ext cx="8215370" cy="6000792"/>
          </a:xfrm>
        </p:spPr>
        <p:txBody>
          <a:bodyPr>
            <a:normAutofit/>
          </a:bodyPr>
          <a:lstStyle/>
          <a:p>
            <a:pPr lvl="0"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Отец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ребенка, начиная с раннего детства и почти до подросткового возраста, нужен для формирования нормального чувства защищенности от всего, что содержит угрозу: от темноты, от непонятного грома, от злой собаки, от "сорока разбойников", от "космических гангстеров", от соседского Петьки, от "чужих"... Если мать - источник жизни и тепла, то отец - источник силы и убежище, первый старший друг, который делится с ребенком этой силой, силой в самом широком смысле этого слова.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Современные отцы проводят с детьми больше времени, чем это было ранее, и это благотворно влияет на их развитие.</a:t>
            </a: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User\Рабочий стол\педагог года\5688f82167b0a941b8bc053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57356" y="3286124"/>
            <a:ext cx="5786478" cy="3256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14348" y="642918"/>
            <a:ext cx="7929618" cy="5715040"/>
          </a:xfrm>
        </p:spPr>
        <p:txBody>
          <a:bodyPr>
            <a:norm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Отец меньше, чем мама, опекает детей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предоставляет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 больше самостоятельности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воспитывая в ребёнке самодисциплину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ускоряют адаптацию к окружающей жизни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User\Рабочий стол\видео про папу\1-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1928802"/>
            <a:ext cx="2829299" cy="2643206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1785926"/>
            <a:ext cx="38100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4143380"/>
            <a:ext cx="3536589" cy="235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42910" y="357166"/>
            <a:ext cx="8001056" cy="6000792"/>
          </a:xfrm>
        </p:spPr>
        <p:txBody>
          <a:bodyPr>
            <a:normAutofit/>
          </a:bodyPr>
          <a:lstStyle/>
          <a:p>
            <a:pPr algn="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секрет, что не только сыновья, но и дочки подражают своим отцам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хорошем и в плохом. </a:t>
            </a: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Documents and Settings\User\Рабочий стол\видео про папу\1-4....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1428736"/>
            <a:ext cx="1928826" cy="2922464"/>
          </a:xfrm>
          <a:prstGeom prst="rect">
            <a:avLst/>
          </a:prstGeom>
          <a:noFill/>
        </p:spPr>
      </p:pic>
      <p:pic>
        <p:nvPicPr>
          <p:cNvPr id="7" name="Picture 3" descr="C:\Documents and Settings\User\Рабочий стол\видео про папу\1-4.......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4572008"/>
            <a:ext cx="3000396" cy="2006675"/>
          </a:xfrm>
          <a:prstGeom prst="rect">
            <a:avLst/>
          </a:prstGeom>
          <a:noFill/>
        </p:spPr>
      </p:pic>
      <p:pic>
        <p:nvPicPr>
          <p:cNvPr id="1026" name="Picture 2" descr="C:\Users\1\Desktop\Ромашка  5- 7 лет 2018-2019\фото Ивушка\фото чтение\image-0-02-05-cd04da2643b03101620089908b8152586fa597ad16a1c2f2fb2a4656082b8c24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1785926"/>
            <a:ext cx="2809863" cy="2107397"/>
          </a:xfrm>
          <a:prstGeom prst="rect">
            <a:avLst/>
          </a:prstGeom>
          <a:noFill/>
        </p:spPr>
      </p:pic>
      <p:pic>
        <p:nvPicPr>
          <p:cNvPr id="1027" name="Picture 3" descr="C:\Users\1\Desktop\Ромашка  5- 7 лет 2018-2019\фото Ивушка\Фото кормушка\20181130_1546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572008"/>
            <a:ext cx="3500430" cy="196899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rcRect l="3986" t="4802" r="8330" b="6354"/>
          <a:stretch>
            <a:fillRect/>
          </a:stretch>
        </p:blipFill>
        <p:spPr>
          <a:xfrm>
            <a:off x="3428992" y="2071678"/>
            <a:ext cx="2428892" cy="2042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14348" y="357166"/>
            <a:ext cx="7929618" cy="6000792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Срабатывает детское сознание: 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как папа!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1\Desktop\клуб пап\5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000108"/>
            <a:ext cx="3286148" cy="2915878"/>
          </a:xfrm>
          <a:prstGeom prst="rect">
            <a:avLst/>
          </a:prstGeom>
          <a:noFill/>
        </p:spPr>
      </p:pic>
      <p:pic>
        <p:nvPicPr>
          <p:cNvPr id="4098" name="Picture 2" descr="C:\Users\1\Desktop\клуб пап\depositphotos_57981693-stock-photo-dad-and-son-playing-ne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071942"/>
            <a:ext cx="3500442" cy="2333628"/>
          </a:xfrm>
          <a:prstGeom prst="rect">
            <a:avLst/>
          </a:prstGeom>
          <a:noFill/>
        </p:spPr>
      </p:pic>
      <p:pic>
        <p:nvPicPr>
          <p:cNvPr id="7" name="Picture 6" descr="C:\Documents and Settings\User\Рабочий стол\видео про папу\1-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57686" y="1142984"/>
            <a:ext cx="4083742" cy="2470664"/>
          </a:xfrm>
          <a:prstGeom prst="rect">
            <a:avLst/>
          </a:prstGeom>
          <a:noFill/>
        </p:spPr>
      </p:pic>
      <p:pic>
        <p:nvPicPr>
          <p:cNvPr id="8" name="Picture 4" descr="C:\Users\1\Desktop\клуб пап\IMG-20211221-WA0011.jpg"/>
          <p:cNvPicPr>
            <a:picLocks noChangeAspect="1" noChangeArrowheads="1"/>
          </p:cNvPicPr>
          <p:nvPr/>
        </p:nvPicPr>
        <p:blipFill>
          <a:blip r:embed="rId6" cstate="print"/>
          <a:srcRect t="7894" r="7236" b="5263"/>
          <a:stretch>
            <a:fillRect/>
          </a:stretch>
        </p:blipFill>
        <p:spPr bwMode="auto">
          <a:xfrm>
            <a:off x="571472" y="4214818"/>
            <a:ext cx="3143272" cy="220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57158" y="500042"/>
            <a:ext cx="8501122" cy="6000792"/>
          </a:xfrm>
        </p:spPr>
        <p:txBody>
          <a:bodyPr>
            <a:normAutofit/>
          </a:bodyPr>
          <a:lstStyle/>
          <a:p>
            <a:pPr lvl="0" algn="just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Папа для сына…Каждый отец хочет, чтобы его сын вырос настоящим мужчиной, однако не каждый знает, как это сделать.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Мальчикам очень необходимы дружба и одобрение отца, они нуждаются в обществе отца, его любви. Мальчик начнёт чувствовать себя мужчиной и вести себя как мужчина благодаря способности подражать и брать пример с тех мужчин, которые рядом, которые пользуются его расположением.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Documents and Settings\User\Рабочий стол\видео про папу\2-2.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2571744"/>
            <a:ext cx="2244505" cy="2214578"/>
          </a:xfrm>
          <a:prstGeom prst="rect">
            <a:avLst/>
          </a:prstGeom>
          <a:noFill/>
        </p:spPr>
      </p:pic>
      <p:pic>
        <p:nvPicPr>
          <p:cNvPr id="6" name="Picture 6" descr="C:\Documents and Settings\User\Рабочий стол\видео про папу\typoDCC4hx8hqdefault-520x24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28926" y="3286124"/>
            <a:ext cx="3162610" cy="1857388"/>
          </a:xfrm>
          <a:prstGeom prst="rect">
            <a:avLst/>
          </a:prstGeom>
          <a:noFill/>
        </p:spPr>
      </p:pic>
      <p:pic>
        <p:nvPicPr>
          <p:cNvPr id="5122" name="Picture 2" descr="C:\Users\1\Desktop\клуб пап\photodune-6595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2857496"/>
            <a:ext cx="2381938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71472" y="357166"/>
            <a:ext cx="8215370" cy="6000792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Папа для дочки не менее важен, чем для сына. Если сыну отец нужен как образец для подражания, то дочь нуждается в отцовском одобрении. Девочки, с первых дней окружённые папиной любовью, вырастают более уверенными в себе, чувствуют себя более защищёнными. Отец прививает дочери: гармоничность, уверенность в себе, женское достоинство.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Ромашка  5- 7 лет 2018-2019\фото Ивушка\Фото экскурсия в библиотеку\20181103_145806.jpg"/>
          <p:cNvPicPr>
            <a:picLocks noChangeAspect="1" noChangeArrowheads="1"/>
          </p:cNvPicPr>
          <p:nvPr/>
        </p:nvPicPr>
        <p:blipFill>
          <a:blip r:embed="rId3" cstate="print"/>
          <a:srcRect l="8882" r="46710" b="2631"/>
          <a:stretch>
            <a:fillRect/>
          </a:stretch>
        </p:blipFill>
        <p:spPr bwMode="auto">
          <a:xfrm>
            <a:off x="1071538" y="2071678"/>
            <a:ext cx="2143140" cy="2643206"/>
          </a:xfrm>
          <a:prstGeom prst="rect">
            <a:avLst/>
          </a:prstGeom>
          <a:noFill/>
        </p:spPr>
      </p:pic>
      <p:pic>
        <p:nvPicPr>
          <p:cNvPr id="3074" name="Picture 2" descr="C:\Users\1\Desktop\клуб пап\IMG-20211221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2357430"/>
            <a:ext cx="1808261" cy="3214686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3143205"/>
            <a:ext cx="2500330" cy="3333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43838" cy="1255711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42910" y="357166"/>
            <a:ext cx="8001056" cy="6000792"/>
          </a:xfrm>
        </p:spPr>
        <p:txBody>
          <a:bodyPr>
            <a:normAutofit/>
          </a:bodyPr>
          <a:lstStyle/>
          <a:p>
            <a:pPr lvl="0"/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ребенок знает ласковый голос отца, его доброе лицо, запах, смех, если он привык к заботливым прикосновениям отцовских рук, значит, папа станет для него таким же важным человеком, как мама.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User\Рабочий стол\педагог года\1485417661_0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71604" y="1643050"/>
            <a:ext cx="6640867" cy="4412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</TotalTime>
  <Words>408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БЮДЖЕТНОЕ ДОШКОЛЬНОЕ ОБРАЗОВАТЕЛЬНОЕ УЧРЕЖДЕНИЕ ДЕТСКИЙ САД № 78 «ИВУШКА»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22</cp:revision>
  <dcterms:created xsi:type="dcterms:W3CDTF">2021-12-17T10:52:46Z</dcterms:created>
  <dcterms:modified xsi:type="dcterms:W3CDTF">2024-11-05T11:27:45Z</dcterms:modified>
</cp:coreProperties>
</file>