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9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media/image8.jpeg" ContentType="image/jpeg"/>
  <Override PartName="/ppt/media/image9.jpeg" ContentType="image/jpeg"/>
  <Override PartName="/ppt/media/image10.jpeg" ContentType="image/jpeg"/>
  <Override PartName="/ppt/media/image11.jpeg" ContentType="image/jpeg"/>
  <Override PartName="/ppt/media/image12.jpeg" ContentType="image/jpeg"/>
  <Override PartName="/ppt/media/image13.jpeg" ContentType="image/jpeg"/>
  <Override PartName="/ppt/media/image14.jpeg" ContentType="image/jpeg"/>
  <Override PartName="/ppt/media/image15.jpeg" ContentType="image/jpeg"/>
  <Override PartName="/ppt/media/image16.jpeg" ContentType="image/jpeg"/>
  <Override PartName="/ppt/media/image17.jpeg" ContentType="image/jpeg"/>
  <Override PartName="/ppt/media/image18.jpeg" ContentType="image/jpeg"/>
  <Override PartName="/ppt/media/image19.jpeg" ContentType="image/jpeg"/>
  <Override PartName="/ppt/media/image20.jpeg" ContentType="image/jpeg"/>
  <Override PartName="/ppt/media/image44.png" ContentType="image/png"/>
  <Override PartName="/ppt/media/image21.jpeg" ContentType="image/jpeg"/>
  <Override PartName="/ppt/media/image22.jpeg" ContentType="image/jpeg"/>
  <Override PartName="/ppt/media/image23.jpeg" ContentType="image/jpeg"/>
  <Override PartName="/ppt/media/image24.jpeg" ContentType="image/jpeg"/>
  <Override PartName="/ppt/media/image25.jpeg" ContentType="image/jpeg"/>
  <Override PartName="/ppt/media/image26.jpeg" ContentType="image/jpeg"/>
  <Override PartName="/ppt/media/image27.jpeg" ContentType="image/jpeg"/>
  <Override PartName="/ppt/media/image28.jpeg" ContentType="image/jpeg"/>
  <Override PartName="/ppt/media/image29.jpeg" ContentType="image/jpeg"/>
  <Override PartName="/ppt/media/image30.jpeg" ContentType="image/jpeg"/>
  <Override PartName="/ppt/media/image31.jpeg" ContentType="image/jpeg"/>
  <Override PartName="/ppt/media/image32.jpeg" ContentType="image/jpeg"/>
  <Override PartName="/ppt/media/image33.jpeg" ContentType="image/jpeg"/>
  <Override PartName="/ppt/media/image34.jpeg" ContentType="image/jpeg"/>
  <Override PartName="/ppt/media/image35.jpeg" ContentType="image/jpeg"/>
  <Override PartName="/ppt/media/image36.jpeg" ContentType="image/jpeg"/>
  <Override PartName="/ppt/media/image37.jpeg" ContentType="image/jpeg"/>
  <Override PartName="/ppt/media/image38.jpeg" ContentType="image/jpeg"/>
  <Override PartName="/ppt/media/image39.jpeg" ContentType="image/jpeg"/>
  <Override PartName="/ppt/media/image40.jpeg" ContentType="image/jpeg"/>
  <Override PartName="/ppt/media/image41.jpeg" ContentType="image/jpeg"/>
  <Override PartName="/ppt/media/image42.jpeg" ContentType="image/jpeg"/>
  <Override PartName="/ppt/media/image43.jpeg" ContentType="image/jpeg"/>
  <Override PartName="/ppt/media/image45.jpeg" ContentType="image/jpeg"/>
  <Override PartName="/ppt/media/image46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</p:sldIdLst>
  <p:sldSz cx="9144000" cy="685800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1143000" y="731520"/>
            <a:ext cx="640044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1143000" y="2546280"/>
            <a:ext cx="640044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1143000" y="731520"/>
            <a:ext cx="312336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39" name="PlaceHolder 3"/>
          <p:cNvSpPr>
            <a:spLocks noGrp="1"/>
          </p:cNvSpPr>
          <p:nvPr>
            <p:ph type="body"/>
          </p:nvPr>
        </p:nvSpPr>
        <p:spPr>
          <a:xfrm>
            <a:off x="4422960" y="731520"/>
            <a:ext cx="312336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40" name="PlaceHolder 4"/>
          <p:cNvSpPr>
            <a:spLocks noGrp="1"/>
          </p:cNvSpPr>
          <p:nvPr>
            <p:ph type="body"/>
          </p:nvPr>
        </p:nvSpPr>
        <p:spPr>
          <a:xfrm>
            <a:off x="1143000" y="2546280"/>
            <a:ext cx="312336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41" name="PlaceHolder 5"/>
          <p:cNvSpPr>
            <a:spLocks noGrp="1"/>
          </p:cNvSpPr>
          <p:nvPr>
            <p:ph type="body"/>
          </p:nvPr>
        </p:nvSpPr>
        <p:spPr>
          <a:xfrm>
            <a:off x="4422960" y="2546280"/>
            <a:ext cx="312336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1143000" y="731520"/>
            <a:ext cx="206064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44" name="PlaceHolder 3"/>
          <p:cNvSpPr>
            <a:spLocks noGrp="1"/>
          </p:cNvSpPr>
          <p:nvPr>
            <p:ph type="body"/>
          </p:nvPr>
        </p:nvSpPr>
        <p:spPr>
          <a:xfrm>
            <a:off x="3306960" y="731520"/>
            <a:ext cx="206064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45" name="PlaceHolder 4"/>
          <p:cNvSpPr>
            <a:spLocks noGrp="1"/>
          </p:cNvSpPr>
          <p:nvPr>
            <p:ph type="body"/>
          </p:nvPr>
        </p:nvSpPr>
        <p:spPr>
          <a:xfrm>
            <a:off x="5471280" y="731520"/>
            <a:ext cx="206064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46" name="PlaceHolder 5"/>
          <p:cNvSpPr>
            <a:spLocks noGrp="1"/>
          </p:cNvSpPr>
          <p:nvPr>
            <p:ph type="body"/>
          </p:nvPr>
        </p:nvSpPr>
        <p:spPr>
          <a:xfrm>
            <a:off x="1143000" y="2546280"/>
            <a:ext cx="206064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47" name="PlaceHolder 6"/>
          <p:cNvSpPr>
            <a:spLocks noGrp="1"/>
          </p:cNvSpPr>
          <p:nvPr>
            <p:ph type="body"/>
          </p:nvPr>
        </p:nvSpPr>
        <p:spPr>
          <a:xfrm>
            <a:off x="3306960" y="2546280"/>
            <a:ext cx="206064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48" name="PlaceHolder 7"/>
          <p:cNvSpPr>
            <a:spLocks noGrp="1"/>
          </p:cNvSpPr>
          <p:nvPr>
            <p:ph type="body"/>
          </p:nvPr>
        </p:nvSpPr>
        <p:spPr>
          <a:xfrm>
            <a:off x="5471280" y="2546280"/>
            <a:ext cx="206064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 type="subTitle"/>
          </p:nvPr>
        </p:nvSpPr>
        <p:spPr>
          <a:xfrm>
            <a:off x="1143000" y="731520"/>
            <a:ext cx="6400440" cy="34743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 type="body"/>
          </p:nvPr>
        </p:nvSpPr>
        <p:spPr>
          <a:xfrm>
            <a:off x="1143000" y="731520"/>
            <a:ext cx="6400440" cy="3474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1143000" y="731520"/>
            <a:ext cx="3123360" cy="3474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4422960" y="731520"/>
            <a:ext cx="3123360" cy="3474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subTitle"/>
          </p:nvPr>
        </p:nvSpPr>
        <p:spPr>
          <a:xfrm>
            <a:off x="1793160" y="4372200"/>
            <a:ext cx="6512040" cy="52977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1143000" y="731520"/>
            <a:ext cx="312336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4422960" y="731520"/>
            <a:ext cx="3123360" cy="3474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70" name="PlaceHolder 4"/>
          <p:cNvSpPr>
            <a:spLocks noGrp="1"/>
          </p:cNvSpPr>
          <p:nvPr>
            <p:ph type="body"/>
          </p:nvPr>
        </p:nvSpPr>
        <p:spPr>
          <a:xfrm>
            <a:off x="1143000" y="2546280"/>
            <a:ext cx="312336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 type="subTitle"/>
          </p:nvPr>
        </p:nvSpPr>
        <p:spPr>
          <a:xfrm>
            <a:off x="1143000" y="731520"/>
            <a:ext cx="6400440" cy="34743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 type="body"/>
          </p:nvPr>
        </p:nvSpPr>
        <p:spPr>
          <a:xfrm>
            <a:off x="1143000" y="731520"/>
            <a:ext cx="3123360" cy="3474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73" name="PlaceHolder 3"/>
          <p:cNvSpPr>
            <a:spLocks noGrp="1"/>
          </p:cNvSpPr>
          <p:nvPr>
            <p:ph type="body"/>
          </p:nvPr>
        </p:nvSpPr>
        <p:spPr>
          <a:xfrm>
            <a:off x="4422960" y="731520"/>
            <a:ext cx="312336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74" name="PlaceHolder 4"/>
          <p:cNvSpPr>
            <a:spLocks noGrp="1"/>
          </p:cNvSpPr>
          <p:nvPr>
            <p:ph type="body"/>
          </p:nvPr>
        </p:nvSpPr>
        <p:spPr>
          <a:xfrm>
            <a:off x="4422960" y="2546280"/>
            <a:ext cx="312336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1143000" y="731520"/>
            <a:ext cx="312336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4422960" y="731520"/>
            <a:ext cx="312336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 type="body"/>
          </p:nvPr>
        </p:nvSpPr>
        <p:spPr>
          <a:xfrm>
            <a:off x="1143000" y="2546280"/>
            <a:ext cx="640044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80" name="PlaceHolder 2"/>
          <p:cNvSpPr>
            <a:spLocks noGrp="1"/>
          </p:cNvSpPr>
          <p:nvPr>
            <p:ph type="body"/>
          </p:nvPr>
        </p:nvSpPr>
        <p:spPr>
          <a:xfrm>
            <a:off x="1143000" y="731520"/>
            <a:ext cx="640044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81" name="PlaceHolder 3"/>
          <p:cNvSpPr>
            <a:spLocks noGrp="1"/>
          </p:cNvSpPr>
          <p:nvPr>
            <p:ph type="body"/>
          </p:nvPr>
        </p:nvSpPr>
        <p:spPr>
          <a:xfrm>
            <a:off x="1143000" y="2546280"/>
            <a:ext cx="640044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1143000" y="731520"/>
            <a:ext cx="312336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 type="body"/>
          </p:nvPr>
        </p:nvSpPr>
        <p:spPr>
          <a:xfrm>
            <a:off x="4422960" y="731520"/>
            <a:ext cx="312336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85" name="PlaceHolder 4"/>
          <p:cNvSpPr>
            <a:spLocks noGrp="1"/>
          </p:cNvSpPr>
          <p:nvPr>
            <p:ph type="body"/>
          </p:nvPr>
        </p:nvSpPr>
        <p:spPr>
          <a:xfrm>
            <a:off x="1143000" y="2546280"/>
            <a:ext cx="312336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86" name="PlaceHolder 5"/>
          <p:cNvSpPr>
            <a:spLocks noGrp="1"/>
          </p:cNvSpPr>
          <p:nvPr>
            <p:ph type="body"/>
          </p:nvPr>
        </p:nvSpPr>
        <p:spPr>
          <a:xfrm>
            <a:off x="4422960" y="2546280"/>
            <a:ext cx="312336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body"/>
          </p:nvPr>
        </p:nvSpPr>
        <p:spPr>
          <a:xfrm>
            <a:off x="1143000" y="731520"/>
            <a:ext cx="206064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89" name="PlaceHolder 3"/>
          <p:cNvSpPr>
            <a:spLocks noGrp="1"/>
          </p:cNvSpPr>
          <p:nvPr>
            <p:ph type="body"/>
          </p:nvPr>
        </p:nvSpPr>
        <p:spPr>
          <a:xfrm>
            <a:off x="3306960" y="731520"/>
            <a:ext cx="206064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90" name="PlaceHolder 4"/>
          <p:cNvSpPr>
            <a:spLocks noGrp="1"/>
          </p:cNvSpPr>
          <p:nvPr>
            <p:ph type="body"/>
          </p:nvPr>
        </p:nvSpPr>
        <p:spPr>
          <a:xfrm>
            <a:off x="5471280" y="731520"/>
            <a:ext cx="206064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91" name="PlaceHolder 5"/>
          <p:cNvSpPr>
            <a:spLocks noGrp="1"/>
          </p:cNvSpPr>
          <p:nvPr>
            <p:ph type="body"/>
          </p:nvPr>
        </p:nvSpPr>
        <p:spPr>
          <a:xfrm>
            <a:off x="1143000" y="2546280"/>
            <a:ext cx="206064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92" name="PlaceHolder 6"/>
          <p:cNvSpPr>
            <a:spLocks noGrp="1"/>
          </p:cNvSpPr>
          <p:nvPr>
            <p:ph type="body"/>
          </p:nvPr>
        </p:nvSpPr>
        <p:spPr>
          <a:xfrm>
            <a:off x="3306960" y="2546280"/>
            <a:ext cx="206064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93" name="PlaceHolder 7"/>
          <p:cNvSpPr>
            <a:spLocks noGrp="1"/>
          </p:cNvSpPr>
          <p:nvPr>
            <p:ph type="body"/>
          </p:nvPr>
        </p:nvSpPr>
        <p:spPr>
          <a:xfrm>
            <a:off x="5471280" y="2546280"/>
            <a:ext cx="206064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1143000" y="731520"/>
            <a:ext cx="6400440" cy="3474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1143000" y="731520"/>
            <a:ext cx="3123360" cy="3474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 type="body"/>
          </p:nvPr>
        </p:nvSpPr>
        <p:spPr>
          <a:xfrm>
            <a:off x="4422960" y="731520"/>
            <a:ext cx="3123360" cy="3474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subTitle"/>
          </p:nvPr>
        </p:nvSpPr>
        <p:spPr>
          <a:xfrm>
            <a:off x="1793160" y="4372200"/>
            <a:ext cx="6512040" cy="52977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1143000" y="731520"/>
            <a:ext cx="312336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422960" y="731520"/>
            <a:ext cx="3123360" cy="3474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1143000" y="2546280"/>
            <a:ext cx="312336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1143000" y="731520"/>
            <a:ext cx="3123360" cy="3474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422960" y="731520"/>
            <a:ext cx="312336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4422960" y="2546280"/>
            <a:ext cx="312336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1143000" y="731520"/>
            <a:ext cx="312336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4422960" y="731520"/>
            <a:ext cx="312336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body"/>
          </p:nvPr>
        </p:nvSpPr>
        <p:spPr>
          <a:xfrm>
            <a:off x="1143000" y="2546280"/>
            <a:ext cx="6400440" cy="1657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9cd4ff"/>
            </a:gs>
            <a:gs pos="100000">
              <a:srgbClr val="5bb9ff"/>
            </a:gs>
          </a:gsLst>
          <a:path path="circle">
            <a:fillToRect l="50000" t="25000" r="50000" b="75000"/>
          </a:path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CustomShape 1" hidden="1"/>
          <p:cNvSpPr/>
          <p:nvPr/>
        </p:nvSpPr>
        <p:spPr>
          <a:xfrm>
            <a:off x="0" y="5105520"/>
            <a:ext cx="9143640" cy="1752120"/>
          </a:xfrm>
          <a:prstGeom prst="rect">
            <a:avLst/>
          </a:prstGeom>
          <a:gradFill rotWithShape="0">
            <a:gsLst>
              <a:gs pos="0">
                <a:srgbClr val="ffffff">
                  <a:alpha val="91372"/>
                </a:srgbClr>
              </a:gs>
              <a:gs pos="100000">
                <a:srgbClr val="b4dcfa">
                  <a:alpha val="79215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" name="CustomShape 2" hidden="1"/>
          <p:cNvSpPr/>
          <p:nvPr/>
        </p:nvSpPr>
        <p:spPr>
          <a:xfrm>
            <a:off x="0" y="0"/>
            <a:ext cx="9143640" cy="5105160"/>
          </a:xfrm>
          <a:prstGeom prst="rect">
            <a:avLst/>
          </a:prstGeom>
          <a:gradFill rotWithShape="0">
            <a:gsLst>
              <a:gs pos="0">
                <a:srgbClr val="ffffff">
                  <a:alpha val="89019"/>
                </a:srgbClr>
              </a:gs>
              <a:gs pos="100000">
                <a:srgbClr val="b4dcfa">
                  <a:alpha val="79215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" name="CustomShape 3" hidden="1"/>
          <p:cNvSpPr/>
          <p:nvPr/>
        </p:nvSpPr>
        <p:spPr>
          <a:xfrm>
            <a:off x="0" y="3768480"/>
            <a:ext cx="9143640" cy="2285640"/>
          </a:xfrm>
          <a:prstGeom prst="rect">
            <a:avLst/>
          </a:prstGeom>
          <a:gradFill rotWithShape="0">
            <a:gsLst>
              <a:gs pos="0">
                <a:srgbClr val="b4dcfa">
                  <a:alpha val="60000"/>
                </a:srgbClr>
              </a:gs>
              <a:gs pos="100000">
                <a:srgbClr val="ffffff">
                  <a:alpha val="0"/>
                </a:srgbClr>
              </a:gs>
            </a:gsLst>
            <a:lin ang="54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" name="CustomShape 4" hidden="1"/>
          <p:cNvSpPr/>
          <p:nvPr/>
        </p:nvSpPr>
        <p:spPr>
          <a:xfrm>
            <a:off x="0" y="1600200"/>
            <a:ext cx="9143640" cy="5105160"/>
          </a:xfrm>
          <a:prstGeom prst="ellipse">
            <a:avLst/>
          </a:prstGeom>
          <a:gradFill rotWithShape="0">
            <a:gsLst>
              <a:gs pos="0">
                <a:srgbClr val="ffffff"/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" name="CustomShape 5"/>
          <p:cNvSpPr/>
          <p:nvPr/>
        </p:nvSpPr>
        <p:spPr>
          <a:xfrm>
            <a:off x="0" y="3866760"/>
            <a:ext cx="9143640" cy="2990880"/>
          </a:xfrm>
          <a:prstGeom prst="rect">
            <a:avLst/>
          </a:prstGeom>
          <a:gradFill rotWithShape="0">
            <a:gsLst>
              <a:gs pos="0">
                <a:srgbClr val="ffffff">
                  <a:alpha val="91372"/>
                </a:srgbClr>
              </a:gs>
              <a:gs pos="100000">
                <a:srgbClr val="b4dcfa">
                  <a:alpha val="79215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" name="CustomShape 6"/>
          <p:cNvSpPr/>
          <p:nvPr/>
        </p:nvSpPr>
        <p:spPr>
          <a:xfrm>
            <a:off x="0" y="0"/>
            <a:ext cx="9143640" cy="3866400"/>
          </a:xfrm>
          <a:prstGeom prst="rect">
            <a:avLst/>
          </a:prstGeom>
          <a:gradFill rotWithShape="0">
            <a:gsLst>
              <a:gs pos="0">
                <a:srgbClr val="ffffff">
                  <a:alpha val="89019"/>
                </a:srgbClr>
              </a:gs>
              <a:gs pos="100000">
                <a:srgbClr val="b4dcfa">
                  <a:alpha val="79215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6" name="CustomShape 7"/>
          <p:cNvSpPr/>
          <p:nvPr/>
        </p:nvSpPr>
        <p:spPr>
          <a:xfrm>
            <a:off x="0" y="2652480"/>
            <a:ext cx="9143640" cy="2285640"/>
          </a:xfrm>
          <a:prstGeom prst="rect">
            <a:avLst/>
          </a:prstGeom>
          <a:gradFill rotWithShape="0">
            <a:gsLst>
              <a:gs pos="0">
                <a:srgbClr val="b4dcfa">
                  <a:alpha val="60000"/>
                </a:srgbClr>
              </a:gs>
              <a:gs pos="100000">
                <a:srgbClr val="ffffff">
                  <a:alpha val="0"/>
                </a:srgbClr>
              </a:gs>
            </a:gsLst>
            <a:lin ang="54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" name="CustomShape 8"/>
          <p:cNvSpPr/>
          <p:nvPr/>
        </p:nvSpPr>
        <p:spPr>
          <a:xfrm>
            <a:off x="0" y="1600200"/>
            <a:ext cx="9143640" cy="5105160"/>
          </a:xfrm>
          <a:prstGeom prst="ellipse">
            <a:avLst/>
          </a:prstGeom>
          <a:gradFill rotWithShape="0">
            <a:gsLst>
              <a:gs pos="0">
                <a:srgbClr val="ffffff"/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" name="PlaceHolder 9"/>
          <p:cNvSpPr>
            <a:spLocks noGrp="1"/>
          </p:cNvSpPr>
          <p:nvPr>
            <p:ph type="dt"/>
          </p:nvPr>
        </p:nvSpPr>
        <p:spPr>
          <a:xfrm>
            <a:off x="6172200" y="6172200"/>
            <a:ext cx="2514240" cy="364680"/>
          </a:xfrm>
          <a:prstGeom prst="rect">
            <a:avLst/>
          </a:prstGeom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fld id="{8DD50BA9-D9A8-4FA5-AABD-5475371E8A1D}" type="datetime">
              <a:rPr b="1" lang="ru-RU" sz="1100" spc="-1" strike="noStrike">
                <a:solidFill>
                  <a:srgbClr val="808080"/>
                </a:solidFill>
                <a:latin typeface="Trebuchet MS"/>
              </a:rPr>
              <a:t>28.3.23</a:t>
            </a:fld>
            <a:endParaRPr b="0" lang="ru-RU" sz="1100" spc="-1" strike="noStrike">
              <a:latin typeface="Times New Roman"/>
            </a:endParaRPr>
          </a:p>
        </p:txBody>
      </p:sp>
      <p:sp>
        <p:nvSpPr>
          <p:cNvPr id="9" name="PlaceHolder 10"/>
          <p:cNvSpPr>
            <a:spLocks noGrp="1"/>
          </p:cNvSpPr>
          <p:nvPr>
            <p:ph type="ftr"/>
          </p:nvPr>
        </p:nvSpPr>
        <p:spPr>
          <a:xfrm>
            <a:off x="457200" y="6172200"/>
            <a:ext cx="3352320" cy="364680"/>
          </a:xfrm>
          <a:prstGeom prst="rect">
            <a:avLst/>
          </a:prstGeom>
        </p:spPr>
        <p:txBody>
          <a:bodyPr anchor="ctr">
            <a:noAutofit/>
          </a:bodyPr>
          <a:p>
            <a:endParaRPr b="0" lang="ru-RU" sz="2400" spc="-1" strike="noStrike">
              <a:latin typeface="Times New Roman"/>
            </a:endParaRPr>
          </a:p>
        </p:txBody>
      </p:sp>
      <p:sp>
        <p:nvSpPr>
          <p:cNvPr id="10" name="PlaceHolder 11"/>
          <p:cNvSpPr>
            <a:spLocks noGrp="1"/>
          </p:cNvSpPr>
          <p:nvPr>
            <p:ph type="sldNum"/>
          </p:nvPr>
        </p:nvSpPr>
        <p:spPr>
          <a:xfrm>
            <a:off x="3809880" y="6172200"/>
            <a:ext cx="1828440" cy="364680"/>
          </a:xfrm>
          <a:prstGeom prst="rect">
            <a:avLst/>
          </a:prstGeom>
        </p:spPr>
        <p:txBody>
          <a:bodyPr anchor="ctr">
            <a:noAutofit/>
          </a:bodyPr>
          <a:p>
            <a:pPr algn="ctr">
              <a:lnSpc>
                <a:spcPct val="100000"/>
              </a:lnSpc>
            </a:pPr>
            <a:fld id="{CE5B3AF0-A9A9-4B48-A63B-4BD1715DC00D}" type="slidenum">
              <a:rPr b="1" lang="ru-RU" sz="1200" spc="-1" strike="noStrike">
                <a:solidFill>
                  <a:srgbClr val="808080"/>
                </a:solidFill>
                <a:latin typeface="Trebuchet MS"/>
              </a:rPr>
              <a:t>&lt;номер&gt;</a:t>
            </a:fld>
            <a:endParaRPr b="0" lang="ru-RU" sz="1200" spc="-1" strike="noStrike">
              <a:latin typeface="Times New Roman"/>
            </a:endParaRPr>
          </a:p>
        </p:txBody>
      </p:sp>
      <p:sp>
        <p:nvSpPr>
          <p:cNvPr id="11" name="PlaceHolder 12"/>
          <p:cNvSpPr>
            <a:spLocks noGrp="1"/>
          </p:cNvSpPr>
          <p:nvPr>
            <p:ph type="title"/>
          </p:nvPr>
        </p:nvSpPr>
        <p:spPr>
          <a:xfrm>
            <a:off x="817560" y="3132360"/>
            <a:ext cx="7175160" cy="1792800"/>
          </a:xfrm>
          <a:prstGeom prst="rect">
            <a:avLst/>
          </a:prstGeom>
        </p:spPr>
        <p:txBody>
          <a:bodyPr>
            <a:noAutofit/>
          </a:bodyPr>
          <a:p>
            <a:pPr marL="640080" indent="-456840">
              <a:lnSpc>
                <a:spcPct val="100000"/>
              </a:lnSpc>
              <a:buClr>
                <a:srgbClr val="c3260c"/>
              </a:buClr>
              <a:buSzPct val="128000"/>
              <a:buFont typeface="Georgia"/>
              <a:buChar char="*"/>
            </a:pPr>
            <a:r>
              <a:rPr b="1" lang="ru-RU" sz="5400" spc="-1" strike="noStrike">
                <a:solidFill>
                  <a:srgbClr val="404040"/>
                </a:solidFill>
                <a:latin typeface="Trebuchet MS"/>
              </a:rPr>
              <a:t>Образец заголовка</a:t>
            </a:r>
            <a:endParaRPr b="0" lang="ru-RU" sz="54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12" name="PlaceHolder 1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200" spc="-1" strike="noStrike">
                <a:solidFill>
                  <a:srgbClr val="404040"/>
                </a:solidFill>
                <a:latin typeface="Trebuchet MS"/>
              </a:rPr>
              <a:t>Для правки структуры щёлкните мышью</a:t>
            </a:r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rgbClr val="404040"/>
                </a:solidFill>
                <a:latin typeface="Trebuchet MS"/>
              </a:rPr>
              <a:t>Второй уровень структуры</a:t>
            </a:r>
            <a:endParaRPr b="0" lang="ru-RU" sz="1800" spc="-1" strike="noStrike">
              <a:solidFill>
                <a:srgbClr val="404040"/>
              </a:solidFill>
              <a:latin typeface="Trebuchet MS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600" spc="-1" strike="noStrike">
                <a:solidFill>
                  <a:srgbClr val="404040"/>
                </a:solidFill>
                <a:latin typeface="Trebuchet MS"/>
              </a:rPr>
              <a:t>Третий уровень структуры</a:t>
            </a:r>
            <a:endParaRPr b="0" lang="ru-RU" sz="1600" spc="-1" strike="noStrike">
              <a:solidFill>
                <a:srgbClr val="404040"/>
              </a:solidFill>
              <a:latin typeface="Trebuchet MS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400" spc="-1" strike="noStrike">
                <a:solidFill>
                  <a:srgbClr val="404040"/>
                </a:solidFill>
                <a:latin typeface="Trebuchet MS"/>
              </a:rPr>
              <a:t>Четвёртый уровень структуры</a:t>
            </a:r>
            <a:endParaRPr b="0" lang="ru-RU" sz="1400" spc="-1" strike="noStrike">
              <a:solidFill>
                <a:srgbClr val="404040"/>
              </a:solidFill>
              <a:latin typeface="Trebuchet MS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404040"/>
                </a:solidFill>
                <a:latin typeface="Trebuchet MS"/>
              </a:rPr>
              <a:t>Пятый уровень структуры</a:t>
            </a:r>
            <a:endParaRPr b="0" lang="ru-RU" sz="2000" spc="-1" strike="noStrike">
              <a:solidFill>
                <a:srgbClr val="404040"/>
              </a:solidFill>
              <a:latin typeface="Trebuchet MS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404040"/>
                </a:solidFill>
                <a:latin typeface="Trebuchet MS"/>
              </a:rPr>
              <a:t>Шестой уровень структуры</a:t>
            </a:r>
            <a:endParaRPr b="0" lang="ru-RU" sz="2000" spc="-1" strike="noStrike">
              <a:solidFill>
                <a:srgbClr val="404040"/>
              </a:solidFill>
              <a:latin typeface="Trebuchet MS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404040"/>
                </a:solidFill>
                <a:latin typeface="Trebuchet MS"/>
              </a:rPr>
              <a:t>Седьмой уровень структуры</a:t>
            </a:r>
            <a:endParaRPr b="0" lang="ru-RU" sz="20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9cd4ff"/>
            </a:gs>
            <a:gs pos="100000">
              <a:srgbClr val="5bb9ff"/>
            </a:gs>
          </a:gsLst>
          <a:path path="circle">
            <a:fillToRect l="50000" t="25000" r="50000" b="75000"/>
          </a:path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CustomShape 1"/>
          <p:cNvSpPr/>
          <p:nvPr/>
        </p:nvSpPr>
        <p:spPr>
          <a:xfrm>
            <a:off x="0" y="5105520"/>
            <a:ext cx="9143640" cy="1752120"/>
          </a:xfrm>
          <a:prstGeom prst="rect">
            <a:avLst/>
          </a:prstGeom>
          <a:gradFill rotWithShape="0">
            <a:gsLst>
              <a:gs pos="0">
                <a:srgbClr val="ffffff">
                  <a:alpha val="91372"/>
                </a:srgbClr>
              </a:gs>
              <a:gs pos="100000">
                <a:srgbClr val="b4dcfa">
                  <a:alpha val="79215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0" name="CustomShape 2"/>
          <p:cNvSpPr/>
          <p:nvPr/>
        </p:nvSpPr>
        <p:spPr>
          <a:xfrm>
            <a:off x="0" y="0"/>
            <a:ext cx="9143640" cy="5105160"/>
          </a:xfrm>
          <a:prstGeom prst="rect">
            <a:avLst/>
          </a:prstGeom>
          <a:gradFill rotWithShape="0">
            <a:gsLst>
              <a:gs pos="0">
                <a:srgbClr val="ffffff">
                  <a:alpha val="89019"/>
                </a:srgbClr>
              </a:gs>
              <a:gs pos="100000">
                <a:srgbClr val="b4dcfa">
                  <a:alpha val="79215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1" name="CustomShape 3"/>
          <p:cNvSpPr/>
          <p:nvPr/>
        </p:nvSpPr>
        <p:spPr>
          <a:xfrm>
            <a:off x="0" y="3768480"/>
            <a:ext cx="9143640" cy="2285640"/>
          </a:xfrm>
          <a:prstGeom prst="rect">
            <a:avLst/>
          </a:prstGeom>
          <a:gradFill rotWithShape="0">
            <a:gsLst>
              <a:gs pos="0">
                <a:srgbClr val="b4dcfa">
                  <a:alpha val="60000"/>
                </a:srgbClr>
              </a:gs>
              <a:gs pos="100000">
                <a:srgbClr val="ffffff">
                  <a:alpha val="0"/>
                </a:srgbClr>
              </a:gs>
            </a:gsLst>
            <a:lin ang="54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2" name="CustomShape 4"/>
          <p:cNvSpPr/>
          <p:nvPr/>
        </p:nvSpPr>
        <p:spPr>
          <a:xfrm>
            <a:off x="0" y="1600200"/>
            <a:ext cx="9143640" cy="5105160"/>
          </a:xfrm>
          <a:prstGeom prst="ellipse">
            <a:avLst/>
          </a:prstGeom>
          <a:gradFill rotWithShape="0">
            <a:gsLst>
              <a:gs pos="0">
                <a:srgbClr val="ffffff"/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3" name="PlaceHolder 5"/>
          <p:cNvSpPr>
            <a:spLocks noGrp="1"/>
          </p:cNvSpPr>
          <p:nvPr>
            <p:ph type="dt"/>
          </p:nvPr>
        </p:nvSpPr>
        <p:spPr>
          <a:xfrm>
            <a:off x="6172200" y="6172200"/>
            <a:ext cx="2514240" cy="364680"/>
          </a:xfrm>
          <a:prstGeom prst="rect">
            <a:avLst/>
          </a:prstGeom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fld id="{0747DB86-A360-428D-A695-E17115031E1A}" type="datetime">
              <a:rPr b="1" lang="ru-RU" sz="1100" spc="-1" strike="noStrike">
                <a:solidFill>
                  <a:srgbClr val="808080"/>
                </a:solidFill>
                <a:latin typeface="Trebuchet MS"/>
              </a:rPr>
              <a:t>28.3.23</a:t>
            </a:fld>
            <a:endParaRPr b="0" lang="ru-RU" sz="1100" spc="-1" strike="noStrike">
              <a:latin typeface="Times New Roman"/>
            </a:endParaRPr>
          </a:p>
        </p:txBody>
      </p:sp>
      <p:sp>
        <p:nvSpPr>
          <p:cNvPr id="54" name="PlaceHolder 6"/>
          <p:cNvSpPr>
            <a:spLocks noGrp="1"/>
          </p:cNvSpPr>
          <p:nvPr>
            <p:ph type="ftr"/>
          </p:nvPr>
        </p:nvSpPr>
        <p:spPr>
          <a:xfrm>
            <a:off x="457200" y="6172200"/>
            <a:ext cx="3352320" cy="364680"/>
          </a:xfrm>
          <a:prstGeom prst="rect">
            <a:avLst/>
          </a:prstGeom>
        </p:spPr>
        <p:txBody>
          <a:bodyPr anchor="ctr">
            <a:noAutofit/>
          </a:bodyPr>
          <a:p>
            <a:endParaRPr b="0" lang="ru-RU" sz="2400" spc="-1" strike="noStrike">
              <a:latin typeface="Times New Roman"/>
            </a:endParaRPr>
          </a:p>
        </p:txBody>
      </p:sp>
      <p:sp>
        <p:nvSpPr>
          <p:cNvPr id="55" name="PlaceHolder 7"/>
          <p:cNvSpPr>
            <a:spLocks noGrp="1"/>
          </p:cNvSpPr>
          <p:nvPr>
            <p:ph type="sldNum"/>
          </p:nvPr>
        </p:nvSpPr>
        <p:spPr>
          <a:xfrm>
            <a:off x="3809880" y="6172200"/>
            <a:ext cx="1828440" cy="364680"/>
          </a:xfrm>
          <a:prstGeom prst="rect">
            <a:avLst/>
          </a:prstGeom>
        </p:spPr>
        <p:txBody>
          <a:bodyPr anchor="ctr">
            <a:noAutofit/>
          </a:bodyPr>
          <a:p>
            <a:pPr algn="ctr">
              <a:lnSpc>
                <a:spcPct val="100000"/>
              </a:lnSpc>
            </a:pPr>
            <a:fld id="{ADEAF18B-9EF4-416A-9208-9AD79DAAC5F2}" type="slidenum">
              <a:rPr b="1" lang="ru-RU" sz="1200" spc="-1" strike="noStrike">
                <a:solidFill>
                  <a:srgbClr val="808080"/>
                </a:solidFill>
                <a:latin typeface="Trebuchet MS"/>
              </a:rPr>
              <a:t>&lt;номер&gt;</a:t>
            </a:fld>
            <a:endParaRPr b="0" lang="ru-RU" sz="1200" spc="-1" strike="noStrike">
              <a:latin typeface="Times New Roman"/>
            </a:endParaRPr>
          </a:p>
        </p:txBody>
      </p:sp>
      <p:sp>
        <p:nvSpPr>
          <p:cNvPr id="56" name="PlaceHolder 8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</p:spPr>
        <p:txBody>
          <a:bodyPr>
            <a:noAutofit/>
          </a:bodyPr>
          <a:p>
            <a:pPr marL="320040" indent="-319680" algn="r">
              <a:lnSpc>
                <a:spcPct val="100000"/>
              </a:lnSpc>
              <a:buClr>
                <a:srgbClr val="c3260c"/>
              </a:buClr>
              <a:buSzPct val="128000"/>
              <a:buFont typeface="Georgia"/>
              <a:buChar char="*"/>
            </a:pPr>
            <a:r>
              <a:rPr b="1" lang="ru-RU" sz="4600" spc="-1" strike="noStrike">
                <a:solidFill>
                  <a:srgbClr val="404040"/>
                </a:solidFill>
                <a:latin typeface="Trebuchet MS"/>
              </a:rPr>
              <a:t>Образец заголовка</a:t>
            </a:r>
            <a:endParaRPr b="0" lang="ru-RU" sz="46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57" name="PlaceHolder 9"/>
          <p:cNvSpPr>
            <a:spLocks noGrp="1"/>
          </p:cNvSpPr>
          <p:nvPr>
            <p:ph type="body"/>
          </p:nvPr>
        </p:nvSpPr>
        <p:spPr>
          <a:xfrm>
            <a:off x="1143000" y="731520"/>
            <a:ext cx="6400440" cy="3474360"/>
          </a:xfrm>
          <a:prstGeom prst="rect">
            <a:avLst/>
          </a:prstGeom>
        </p:spPr>
        <p:txBody>
          <a:bodyPr>
            <a:noAutofit/>
          </a:bodyPr>
          <a:p>
            <a:pPr marL="228600" indent="-182520">
              <a:lnSpc>
                <a:spcPct val="100000"/>
              </a:lnSpc>
              <a:spcBef>
                <a:spcPts val="439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/>
              <a:buChar char="*"/>
            </a:pPr>
            <a:r>
              <a:rPr b="0" lang="ru-RU" sz="2200" spc="-1" strike="noStrike">
                <a:solidFill>
                  <a:srgbClr val="404040"/>
                </a:solidFill>
                <a:latin typeface="Trebuchet MS"/>
              </a:rPr>
              <a:t>Образец текста</a:t>
            </a:r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  <a:p>
            <a:pPr lvl="1" marL="548640" indent="-182520">
              <a:lnSpc>
                <a:spcPct val="100000"/>
              </a:lnSpc>
              <a:spcBef>
                <a:spcPts val="4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/>
              <a:buChar char="*"/>
            </a:pPr>
            <a:r>
              <a:rPr b="0" lang="ru-RU" sz="2000" spc="-1" strike="noStrike">
                <a:solidFill>
                  <a:srgbClr val="404040"/>
                </a:solidFill>
                <a:latin typeface="Trebuchet MS"/>
              </a:rPr>
              <a:t>Второй уровень</a:t>
            </a:r>
            <a:endParaRPr b="0" lang="ru-RU" sz="2000" spc="-1" strike="noStrike">
              <a:solidFill>
                <a:srgbClr val="404040"/>
              </a:solidFill>
              <a:latin typeface="Trebuchet MS"/>
            </a:endParaRPr>
          </a:p>
          <a:p>
            <a:pPr lvl="2" marL="822960" indent="-182520">
              <a:lnSpc>
                <a:spcPct val="100000"/>
              </a:lnSpc>
              <a:spcBef>
                <a:spcPts val="36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/>
              <a:buChar char="*"/>
            </a:pPr>
            <a:r>
              <a:rPr b="0" lang="ru-RU" sz="1800" spc="-1" strike="noStrike">
                <a:solidFill>
                  <a:srgbClr val="404040"/>
                </a:solidFill>
                <a:latin typeface="Trebuchet MS"/>
              </a:rPr>
              <a:t>Третий уровень</a:t>
            </a:r>
            <a:endParaRPr b="0" lang="ru-RU" sz="1800" spc="-1" strike="noStrike">
              <a:solidFill>
                <a:srgbClr val="404040"/>
              </a:solidFill>
              <a:latin typeface="Trebuchet MS"/>
            </a:endParaRPr>
          </a:p>
          <a:p>
            <a:pPr lvl="3" marL="1097280" indent="-182520">
              <a:lnSpc>
                <a:spcPct val="100000"/>
              </a:lnSpc>
              <a:spcBef>
                <a:spcPts val="32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/>
              <a:buChar char="*"/>
            </a:pPr>
            <a:r>
              <a:rPr b="0" lang="ru-RU" sz="1600" spc="-1" strike="noStrike">
                <a:solidFill>
                  <a:srgbClr val="404040"/>
                </a:solidFill>
                <a:latin typeface="Trebuchet MS"/>
              </a:rPr>
              <a:t>Четвертый уровень</a:t>
            </a:r>
            <a:endParaRPr b="0" lang="ru-RU" sz="1600" spc="-1" strike="noStrike">
              <a:solidFill>
                <a:srgbClr val="404040"/>
              </a:solidFill>
              <a:latin typeface="Trebuchet MS"/>
            </a:endParaRPr>
          </a:p>
          <a:p>
            <a:pPr lvl="4" marL="1389960" indent="-182520">
              <a:lnSpc>
                <a:spcPct val="100000"/>
              </a:lnSpc>
              <a:spcBef>
                <a:spcPts val="281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/>
              <a:buChar char="*"/>
            </a:pPr>
            <a:r>
              <a:rPr b="0" lang="ru-RU" sz="1400" spc="-1" strike="noStrike">
                <a:solidFill>
                  <a:srgbClr val="404040"/>
                </a:solidFill>
                <a:latin typeface="Trebuchet MS"/>
              </a:rPr>
              <a:t>Пятый уровень</a:t>
            </a:r>
            <a:endParaRPr b="0" lang="ru-RU" sz="14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2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35.jpeg"/><Relationship Id="rId2" Type="http://schemas.openxmlformats.org/officeDocument/2006/relationships/image" Target="../media/image36.jpeg"/><Relationship Id="rId3" Type="http://schemas.openxmlformats.org/officeDocument/2006/relationships/image" Target="../media/image37.jpeg"/><Relationship Id="rId4" Type="http://schemas.openxmlformats.org/officeDocument/2006/relationships/image" Target="../media/image38.jpeg"/><Relationship Id="rId5" Type="http://schemas.openxmlformats.org/officeDocument/2006/relationships/image" Target="../media/image39.jpeg"/><Relationship Id="rId6" Type="http://schemas.openxmlformats.org/officeDocument/2006/relationships/image" Target="../media/image40.jpeg"/><Relationship Id="rId7" Type="http://schemas.openxmlformats.org/officeDocument/2006/relationships/image" Target="../media/image41.jpeg"/><Relationship Id="rId8" Type="http://schemas.openxmlformats.org/officeDocument/2006/relationships/image" Target="../media/image42.jpeg"/><Relationship Id="rId9" Type="http://schemas.openxmlformats.org/officeDocument/2006/relationships/image" Target="../media/image43.jpeg"/><Relationship Id="rId10" Type="http://schemas.openxmlformats.org/officeDocument/2006/relationships/image" Target="../media/image44.png"/><Relationship Id="rId11" Type="http://schemas.openxmlformats.org/officeDocument/2006/relationships/image" Target="../media/image45.jpeg"/><Relationship Id="rId12" Type="http://schemas.openxmlformats.org/officeDocument/2006/relationships/image" Target="../media/image46.jpeg"/><Relationship Id="rId13" Type="http://schemas.openxmlformats.org/officeDocument/2006/relationships/slideLayout" Target="../slideLayouts/slideLayout1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image" Target="../media/image3.jpeg"/><Relationship Id="rId3" Type="http://schemas.openxmlformats.org/officeDocument/2006/relationships/image" Target="../media/image4.jpeg"/><Relationship Id="rId4" Type="http://schemas.openxmlformats.org/officeDocument/2006/relationships/image" Target="../media/image5.jpeg"/><Relationship Id="rId5" Type="http://schemas.openxmlformats.org/officeDocument/2006/relationships/image" Target="../media/image6.jpeg"/><Relationship Id="rId6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7.jpeg"/><Relationship Id="rId2" Type="http://schemas.openxmlformats.org/officeDocument/2006/relationships/image" Target="../media/image8.jpeg"/><Relationship Id="rId3" Type="http://schemas.openxmlformats.org/officeDocument/2006/relationships/image" Target="../media/image9.jpeg"/><Relationship Id="rId4" Type="http://schemas.openxmlformats.org/officeDocument/2006/relationships/image" Target="../media/image10.jpeg"/><Relationship Id="rId5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1.jpeg"/><Relationship Id="rId2" Type="http://schemas.openxmlformats.org/officeDocument/2006/relationships/image" Target="../media/image12.jpeg"/><Relationship Id="rId3" Type="http://schemas.openxmlformats.org/officeDocument/2006/relationships/image" Target="../media/image13.jpeg"/><Relationship Id="rId4" Type="http://schemas.openxmlformats.org/officeDocument/2006/relationships/image" Target="../media/image14.jpeg"/><Relationship Id="rId5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5.jpeg"/><Relationship Id="rId2" Type="http://schemas.openxmlformats.org/officeDocument/2006/relationships/image" Target="../media/image16.jpeg"/><Relationship Id="rId3" Type="http://schemas.openxmlformats.org/officeDocument/2006/relationships/image" Target="../media/image17.jpeg"/><Relationship Id="rId4" Type="http://schemas.openxmlformats.org/officeDocument/2006/relationships/image" Target="../media/image18.jpeg"/><Relationship Id="rId5" Type="http://schemas.openxmlformats.org/officeDocument/2006/relationships/image" Target="../media/image19.jpeg"/><Relationship Id="rId6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20.jpeg"/><Relationship Id="rId2" Type="http://schemas.openxmlformats.org/officeDocument/2006/relationships/image" Target="../media/image21.jpeg"/><Relationship Id="rId3" Type="http://schemas.openxmlformats.org/officeDocument/2006/relationships/image" Target="../media/image22.jpeg"/><Relationship Id="rId4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23.jpeg"/><Relationship Id="rId2" Type="http://schemas.openxmlformats.org/officeDocument/2006/relationships/image" Target="../media/image24.jpeg"/><Relationship Id="rId3" Type="http://schemas.openxmlformats.org/officeDocument/2006/relationships/image" Target="../media/image25.jpeg"/><Relationship Id="rId4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26.jpeg"/><Relationship Id="rId2" Type="http://schemas.openxmlformats.org/officeDocument/2006/relationships/image" Target="../media/image27.jpeg"/><Relationship Id="rId3" Type="http://schemas.openxmlformats.org/officeDocument/2006/relationships/image" Target="../media/image28.jpeg"/><Relationship Id="rId4" Type="http://schemas.openxmlformats.org/officeDocument/2006/relationships/image" Target="../media/image29.jpeg"/><Relationship Id="rId5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30.jpeg"/><Relationship Id="rId2" Type="http://schemas.openxmlformats.org/officeDocument/2006/relationships/image" Target="../media/image31.jpeg"/><Relationship Id="rId3" Type="http://schemas.openxmlformats.org/officeDocument/2006/relationships/image" Target="../media/image32.jpeg"/><Relationship Id="rId4" Type="http://schemas.openxmlformats.org/officeDocument/2006/relationships/image" Target="../media/image33.jpeg"/><Relationship Id="rId5" Type="http://schemas.openxmlformats.org/officeDocument/2006/relationships/image" Target="../media/image34.jpeg"/><Relationship Id="rId6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TextShape 1"/>
          <p:cNvSpPr txBox="1"/>
          <p:nvPr/>
        </p:nvSpPr>
        <p:spPr>
          <a:xfrm>
            <a:off x="899640" y="620640"/>
            <a:ext cx="7175160" cy="230400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p>
            <a:pPr marL="640080" indent="-456840" algn="ctr">
              <a:lnSpc>
                <a:spcPct val="100000"/>
              </a:lnSpc>
              <a:buClr>
                <a:srgbClr val="c3260c"/>
              </a:buClr>
              <a:buSzPct val="128000"/>
              <a:buFont typeface="Georgia"/>
              <a:buChar char="*"/>
            </a:pPr>
            <a:r>
              <a:rPr b="1" lang="ru-RU" sz="4000" spc="-1" strike="noStrike">
                <a:solidFill>
                  <a:srgbClr val="404040"/>
                </a:solidFill>
                <a:latin typeface="Trebuchet MS"/>
              </a:rPr>
              <a:t>Весенние сельскохозяйственные работы</a:t>
            </a:r>
            <a:endParaRPr b="0" lang="ru-RU" sz="4000" spc="-1" strike="noStrike">
              <a:solidFill>
                <a:srgbClr val="000000"/>
              </a:solidFill>
              <a:latin typeface="Trebuchet MS"/>
            </a:endParaRPr>
          </a:p>
        </p:txBody>
      </p:sp>
      <p:pic>
        <p:nvPicPr>
          <p:cNvPr id="95" name="Picture 2" descr="https://cdn-nus-1.pinme.ru/tumb/600/photo/84/2234/842234ad76b82214485d8b3fac9c312a.jpeg"/>
          <p:cNvPicPr/>
          <p:nvPr/>
        </p:nvPicPr>
        <p:blipFill>
          <a:blip r:embed="rId1"/>
          <a:stretch/>
        </p:blipFill>
        <p:spPr>
          <a:xfrm>
            <a:off x="2160000" y="2909520"/>
            <a:ext cx="4771800" cy="33904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TextShape 1"/>
          <p:cNvSpPr txBox="1"/>
          <p:nvPr/>
        </p:nvSpPr>
        <p:spPr>
          <a:xfrm>
            <a:off x="755640" y="731520"/>
            <a:ext cx="7344360" cy="3474360"/>
          </a:xfrm>
          <a:prstGeom prst="rect">
            <a:avLst/>
          </a:prstGeom>
          <a:noFill/>
          <a:ln w="0">
            <a:noFill/>
          </a:ln>
        </p:spPr>
        <p:txBody>
          <a:bodyPr>
            <a:normAutofit fontScale="73000"/>
          </a:bodyPr>
          <a:p>
            <a:pPr marL="228600" indent="-182520" algn="ctr">
              <a:lnSpc>
                <a:spcPct val="100000"/>
              </a:lnSpc>
              <a:spcBef>
                <a:spcPts val="641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/>
              <a:buChar char="*"/>
            </a:pPr>
            <a:r>
              <a:rPr b="1" lang="ru-RU" sz="3200" spc="-1" strike="noStrike">
                <a:solidFill>
                  <a:srgbClr val="404040"/>
                </a:solidFill>
                <a:latin typeface="Trebuchet MS"/>
              </a:rPr>
              <a:t>«Что лишнее и почему?»</a:t>
            </a:r>
            <a:br/>
            <a:r>
              <a:rPr b="0" lang="ru-RU" sz="3200" spc="-1" strike="noStrike">
                <a:solidFill>
                  <a:srgbClr val="404040"/>
                </a:solidFill>
                <a:latin typeface="Trebuchet MS"/>
              </a:rPr>
              <a:t> </a:t>
            </a:r>
            <a:endParaRPr b="0" lang="ru-RU" sz="3200" spc="-1" strike="noStrike">
              <a:solidFill>
                <a:srgbClr val="404040"/>
              </a:solidFill>
              <a:latin typeface="Trebuchet MS"/>
            </a:endParaRPr>
          </a:p>
          <a:p>
            <a:pPr marL="45720" algn="just">
              <a:lnSpc>
                <a:spcPct val="100000"/>
              </a:lnSpc>
              <a:spcBef>
                <a:spcPts val="641"/>
              </a:spcBef>
              <a:spcAft>
                <a:spcPts val="300"/>
              </a:spcAft>
              <a:tabLst>
                <a:tab algn="l" pos="0"/>
              </a:tabLst>
            </a:pPr>
            <a:r>
              <a:rPr b="0" lang="ru-RU" sz="3200" spc="-1" strike="noStrike">
                <a:solidFill>
                  <a:srgbClr val="404040"/>
                </a:solidFill>
                <a:latin typeface="Trebuchet MS"/>
              </a:rPr>
              <a:t>1. Сад, огород, грабли, поле</a:t>
            </a:r>
            <a:endParaRPr b="0" lang="ru-RU" sz="3200" spc="-1" strike="noStrike">
              <a:solidFill>
                <a:srgbClr val="404040"/>
              </a:solidFill>
              <a:latin typeface="Trebuchet MS"/>
            </a:endParaRPr>
          </a:p>
          <a:p>
            <a:pPr marL="45720" algn="just">
              <a:lnSpc>
                <a:spcPct val="100000"/>
              </a:lnSpc>
              <a:spcBef>
                <a:spcPts val="641"/>
              </a:spcBef>
              <a:spcAft>
                <a:spcPts val="300"/>
              </a:spcAft>
              <a:tabLst>
                <a:tab algn="l" pos="0"/>
              </a:tabLst>
            </a:pPr>
            <a:br/>
            <a:r>
              <a:rPr b="0" lang="ru-RU" sz="3200" spc="-1" strike="noStrike">
                <a:solidFill>
                  <a:srgbClr val="404040"/>
                </a:solidFill>
                <a:latin typeface="Trebuchet MS"/>
              </a:rPr>
              <a:t>2. Копать, поливать, удобрять, играть</a:t>
            </a:r>
            <a:endParaRPr b="0" lang="ru-RU" sz="3200" spc="-1" strike="noStrike">
              <a:solidFill>
                <a:srgbClr val="404040"/>
              </a:solidFill>
              <a:latin typeface="Trebuchet MS"/>
            </a:endParaRPr>
          </a:p>
          <a:p>
            <a:pPr marL="45720" algn="just">
              <a:lnSpc>
                <a:spcPct val="100000"/>
              </a:lnSpc>
              <a:spcBef>
                <a:spcPts val="641"/>
              </a:spcBef>
              <a:spcAft>
                <a:spcPts val="300"/>
              </a:spcAft>
              <a:tabLst>
                <a:tab algn="l" pos="0"/>
              </a:tabLst>
            </a:pPr>
            <a:br/>
            <a:r>
              <a:rPr b="0" lang="ru-RU" sz="3200" spc="-1" strike="noStrike">
                <a:solidFill>
                  <a:srgbClr val="404040"/>
                </a:solidFill>
                <a:latin typeface="Trebuchet MS"/>
              </a:rPr>
              <a:t>3. Плуг, борона, топор, сеялка.</a:t>
            </a:r>
            <a:endParaRPr b="0" lang="ru-RU" sz="3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81" name="CustomShape 2"/>
          <p:cNvSpPr/>
          <p:nvPr/>
        </p:nvSpPr>
        <p:spPr>
          <a:xfrm>
            <a:off x="347400" y="5517360"/>
            <a:ext cx="8425800" cy="333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ru-RU" sz="1600" spc="-1" strike="noStrike" u="sng">
                <a:solidFill>
                  <a:srgbClr val="000000"/>
                </a:solidFill>
                <a:uFillTx/>
                <a:latin typeface="Trebuchet MS"/>
              </a:rPr>
              <a:t>Цель: </a:t>
            </a:r>
            <a:r>
              <a:rPr b="1" lang="ru-RU" sz="1600" spc="-1" strike="noStrike">
                <a:solidFill>
                  <a:srgbClr val="000000"/>
                </a:solidFill>
                <a:latin typeface="Trebuchet MS"/>
              </a:rPr>
              <a:t>определить лишнее слово в подборке и объяснить причину выбора</a:t>
            </a:r>
            <a:endParaRPr b="0" lang="ru-RU" sz="1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TextShape 1"/>
          <p:cNvSpPr txBox="1"/>
          <p:nvPr/>
        </p:nvSpPr>
        <p:spPr>
          <a:xfrm>
            <a:off x="1843560" y="476640"/>
            <a:ext cx="6400440" cy="60876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p>
            <a:pPr marL="228600" indent="-182520">
              <a:lnSpc>
                <a:spcPct val="100000"/>
              </a:lnSpc>
              <a:spcBef>
                <a:spcPts val="439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/>
              <a:buChar char="*"/>
            </a:pPr>
            <a:r>
              <a:rPr b="0" lang="ru-RU" sz="2200" spc="-1" strike="noStrike">
                <a:solidFill>
                  <a:srgbClr val="404040"/>
                </a:solidFill>
                <a:latin typeface="Trebuchet MS"/>
              </a:rPr>
              <a:t>Разложи предметы по корзинкам</a:t>
            </a:r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pic>
        <p:nvPicPr>
          <p:cNvPr id="183" name="Picture 20" descr="https://thumbs.dreamstime.com/b/%D0%BF%D0%BE%D0%BB%D0%BE%D0%B6%D0%B5%D0%BD%D0%B8%D0%B5-%D0%B7%D0%B5%D0%BB%D0%B5%D0%BD%D0%BE%D0%B3%D0%BE-%D1%86%D0%B2%D0%B5%D1%82%D0%B0-%D1%82%D1%80%D0%B0%D0%B2%D1%8B-%D0%BA%D0%BE%D1%80%D0%B7%D0%B8%D0%BD%D1%8B-%D0%BF%D1%83%D1%81%D1%82%D0%BE%D0%B5-12758027.jpg"/>
          <p:cNvPicPr/>
          <p:nvPr/>
        </p:nvPicPr>
        <p:blipFill>
          <a:blip r:embed="rId1"/>
          <a:stretch/>
        </p:blipFill>
        <p:spPr>
          <a:xfrm>
            <a:off x="569880" y="3749400"/>
            <a:ext cx="1547640" cy="1547640"/>
          </a:xfrm>
          <a:prstGeom prst="rect">
            <a:avLst/>
          </a:prstGeom>
          <a:ln w="0">
            <a:noFill/>
          </a:ln>
        </p:spPr>
      </p:pic>
      <p:pic>
        <p:nvPicPr>
          <p:cNvPr id="184" name="Picture 20" descr="https://thumbs.dreamstime.com/b/%D0%BF%D0%BE%D0%BB%D0%BE%D0%B6%D0%B5%D0%BD%D0%B8%D0%B5-%D0%B7%D0%B5%D0%BB%D0%B5%D0%BD%D0%BE%D0%B3%D0%BE-%D1%86%D0%B2%D0%B5%D1%82%D0%B0-%D1%82%D1%80%D0%B0%D0%B2%D1%8B-%D0%BA%D0%BE%D1%80%D0%B7%D0%B8%D0%BD%D1%8B-%D0%BF%D1%83%D1%81%D1%82%D0%BE%D0%B5-12758027.jpg"/>
          <p:cNvPicPr/>
          <p:nvPr/>
        </p:nvPicPr>
        <p:blipFill>
          <a:blip r:embed="rId2"/>
          <a:stretch/>
        </p:blipFill>
        <p:spPr>
          <a:xfrm>
            <a:off x="4860000" y="3717000"/>
            <a:ext cx="1547640" cy="1547640"/>
          </a:xfrm>
          <a:prstGeom prst="rect">
            <a:avLst/>
          </a:prstGeom>
          <a:ln w="0">
            <a:noFill/>
          </a:ln>
        </p:spPr>
      </p:pic>
      <p:pic>
        <p:nvPicPr>
          <p:cNvPr id="185" name="Picture 20" descr="https://thumbs.dreamstime.com/b/%D0%BF%D0%BE%D0%BB%D0%BE%D0%B6%D0%B5%D0%BD%D0%B8%D0%B5-%D0%B7%D0%B5%D0%BB%D0%B5%D0%BD%D0%BE%D0%B3%D0%BE-%D1%86%D0%B2%D0%B5%D1%82%D0%B0-%D1%82%D1%80%D0%B0%D0%B2%D1%8B-%D0%BA%D0%BE%D1%80%D0%B7%D0%B8%D0%BD%D1%8B-%D0%BF%D1%83%D1%81%D1%82%D0%BE%D0%B5-12758027.jpg"/>
          <p:cNvPicPr/>
          <p:nvPr/>
        </p:nvPicPr>
        <p:blipFill>
          <a:blip r:embed="rId3"/>
          <a:stretch/>
        </p:blipFill>
        <p:spPr>
          <a:xfrm>
            <a:off x="2627640" y="3723480"/>
            <a:ext cx="1547640" cy="1547640"/>
          </a:xfrm>
          <a:prstGeom prst="rect">
            <a:avLst/>
          </a:prstGeom>
          <a:ln w="0">
            <a:noFill/>
          </a:ln>
        </p:spPr>
      </p:pic>
      <p:pic>
        <p:nvPicPr>
          <p:cNvPr id="186" name="Picture 20" descr="https://thumbs.dreamstime.com/b/%D0%BF%D0%BE%D0%BB%D0%BE%D0%B6%D0%B5%D0%BD%D0%B8%D0%B5-%D0%B7%D0%B5%D0%BB%D0%B5%D0%BD%D0%BE%D0%B3%D0%BE-%D1%86%D0%B2%D0%B5%D1%82%D0%B0-%D1%82%D1%80%D0%B0%D0%B2%D1%8B-%D0%BA%D0%BE%D1%80%D0%B7%D0%B8%D0%BD%D1%8B-%D0%BF%D1%83%D1%81%D1%82%D0%BE%D0%B5-12758027.jpg"/>
          <p:cNvPicPr/>
          <p:nvPr/>
        </p:nvPicPr>
        <p:blipFill>
          <a:blip r:embed="rId4"/>
          <a:stretch/>
        </p:blipFill>
        <p:spPr>
          <a:xfrm>
            <a:off x="6898680" y="3691800"/>
            <a:ext cx="1547640" cy="1547640"/>
          </a:xfrm>
          <a:prstGeom prst="rect">
            <a:avLst/>
          </a:prstGeom>
          <a:ln w="0">
            <a:noFill/>
          </a:ln>
        </p:spPr>
      </p:pic>
      <p:sp>
        <p:nvSpPr>
          <p:cNvPr id="187" name="CustomShape 2"/>
          <p:cNvSpPr/>
          <p:nvPr/>
        </p:nvSpPr>
        <p:spPr>
          <a:xfrm>
            <a:off x="541440" y="5373360"/>
            <a:ext cx="315360" cy="36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ru-RU" sz="1800" spc="-1" strike="noStrike">
                <a:solidFill>
                  <a:srgbClr val="000000"/>
                </a:solidFill>
                <a:latin typeface="Trebuchet MS"/>
              </a:rPr>
              <a:t>1</a:t>
            </a:r>
            <a:endParaRPr b="0" lang="ru-RU" sz="1800" spc="-1" strike="noStrike">
              <a:latin typeface="Arial"/>
            </a:endParaRPr>
          </a:p>
        </p:txBody>
      </p:sp>
      <p:sp>
        <p:nvSpPr>
          <p:cNvPr id="188" name="CustomShape 3"/>
          <p:cNvSpPr/>
          <p:nvPr/>
        </p:nvSpPr>
        <p:spPr>
          <a:xfrm>
            <a:off x="2557440" y="5373360"/>
            <a:ext cx="315360" cy="36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ru-RU" sz="1800" spc="-1" strike="noStrike">
                <a:solidFill>
                  <a:srgbClr val="000000"/>
                </a:solidFill>
                <a:latin typeface="Trebuchet MS"/>
              </a:rPr>
              <a:t>2</a:t>
            </a:r>
            <a:endParaRPr b="0" lang="ru-RU" sz="1800" spc="-1" strike="noStrike">
              <a:latin typeface="Arial"/>
            </a:endParaRPr>
          </a:p>
        </p:txBody>
      </p:sp>
      <p:sp>
        <p:nvSpPr>
          <p:cNvPr id="189" name="CustomShape 4"/>
          <p:cNvSpPr/>
          <p:nvPr/>
        </p:nvSpPr>
        <p:spPr>
          <a:xfrm>
            <a:off x="4717800" y="5373360"/>
            <a:ext cx="315360" cy="36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ru-RU" sz="1800" spc="-1" strike="noStrike">
                <a:solidFill>
                  <a:srgbClr val="000000"/>
                </a:solidFill>
                <a:latin typeface="Trebuchet MS"/>
              </a:rPr>
              <a:t>3</a:t>
            </a:r>
            <a:endParaRPr b="0" lang="ru-RU" sz="1800" spc="-1" strike="noStrike">
              <a:latin typeface="Arial"/>
            </a:endParaRPr>
          </a:p>
        </p:txBody>
      </p:sp>
      <p:sp>
        <p:nvSpPr>
          <p:cNvPr id="190" name="CustomShape 5"/>
          <p:cNvSpPr/>
          <p:nvPr/>
        </p:nvSpPr>
        <p:spPr>
          <a:xfrm>
            <a:off x="6804360" y="5436000"/>
            <a:ext cx="382680" cy="36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ru-RU" sz="1800" spc="-1" strike="noStrike">
                <a:solidFill>
                  <a:srgbClr val="000000"/>
                </a:solidFill>
                <a:latin typeface="Trebuchet MS"/>
              </a:rPr>
              <a:t>4</a:t>
            </a:r>
            <a:endParaRPr b="0" lang="ru-RU" sz="1800" spc="-1" strike="noStrike">
              <a:latin typeface="Arial"/>
            </a:endParaRPr>
          </a:p>
        </p:txBody>
      </p:sp>
      <p:sp>
        <p:nvSpPr>
          <p:cNvPr id="191" name="CustomShape 6"/>
          <p:cNvSpPr/>
          <p:nvPr/>
        </p:nvSpPr>
        <p:spPr>
          <a:xfrm>
            <a:off x="347400" y="5970600"/>
            <a:ext cx="8425800" cy="333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ru-RU" sz="1600" spc="-1" strike="noStrike" u="sng">
                <a:solidFill>
                  <a:srgbClr val="000000"/>
                </a:solidFill>
                <a:uFillTx/>
                <a:latin typeface="Trebuchet MS"/>
              </a:rPr>
              <a:t>Цель: </a:t>
            </a:r>
            <a:r>
              <a:rPr b="1" lang="ru-RU" sz="1600" spc="-1" strike="noStrike">
                <a:solidFill>
                  <a:srgbClr val="000000"/>
                </a:solidFill>
                <a:latin typeface="Trebuchet MS"/>
              </a:rPr>
              <a:t>практиковаться в правильном разделении слов на слоги</a:t>
            </a:r>
            <a:endParaRPr b="0" lang="ru-RU" sz="1600" spc="-1" strike="noStrike">
              <a:latin typeface="Arial"/>
            </a:endParaRPr>
          </a:p>
        </p:txBody>
      </p:sp>
      <p:sp>
        <p:nvSpPr>
          <p:cNvPr id="192" name="CustomShape 7"/>
          <p:cNvSpPr/>
          <p:nvPr/>
        </p:nvSpPr>
        <p:spPr>
          <a:xfrm>
            <a:off x="1138680" y="5410080"/>
            <a:ext cx="410040" cy="294840"/>
          </a:xfrm>
          <a:prstGeom prst="rect">
            <a:avLst/>
          </a:prstGeom>
          <a:solidFill>
            <a:srgbClr val="4e67c8"/>
          </a:solidFill>
          <a:ln>
            <a:solidFill>
              <a:srgbClr val="1e2e68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3" name="CustomShape 8"/>
          <p:cNvSpPr/>
          <p:nvPr/>
        </p:nvSpPr>
        <p:spPr>
          <a:xfrm>
            <a:off x="3060000" y="5373360"/>
            <a:ext cx="359640" cy="331920"/>
          </a:xfrm>
          <a:prstGeom prst="rect">
            <a:avLst/>
          </a:prstGeom>
          <a:solidFill>
            <a:srgbClr val="4e67c8"/>
          </a:solidFill>
          <a:ln>
            <a:solidFill>
              <a:srgbClr val="1e2e68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4" name="CustomShape 9"/>
          <p:cNvSpPr/>
          <p:nvPr/>
        </p:nvSpPr>
        <p:spPr>
          <a:xfrm>
            <a:off x="3492000" y="5371920"/>
            <a:ext cx="359640" cy="331920"/>
          </a:xfrm>
          <a:prstGeom prst="rect">
            <a:avLst/>
          </a:prstGeom>
          <a:solidFill>
            <a:srgbClr val="4e67c8"/>
          </a:solidFill>
          <a:ln>
            <a:solidFill>
              <a:srgbClr val="1e2e68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5" name="CustomShape 10"/>
          <p:cNvSpPr/>
          <p:nvPr/>
        </p:nvSpPr>
        <p:spPr>
          <a:xfrm>
            <a:off x="5148000" y="5407200"/>
            <a:ext cx="359640" cy="331920"/>
          </a:xfrm>
          <a:prstGeom prst="rect">
            <a:avLst/>
          </a:prstGeom>
          <a:solidFill>
            <a:srgbClr val="4e67c8"/>
          </a:solidFill>
          <a:ln>
            <a:solidFill>
              <a:srgbClr val="1e2e68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6" name="CustomShape 11"/>
          <p:cNvSpPr/>
          <p:nvPr/>
        </p:nvSpPr>
        <p:spPr>
          <a:xfrm>
            <a:off x="5580000" y="5401080"/>
            <a:ext cx="359640" cy="331920"/>
          </a:xfrm>
          <a:prstGeom prst="rect">
            <a:avLst/>
          </a:prstGeom>
          <a:solidFill>
            <a:srgbClr val="4e67c8"/>
          </a:solidFill>
          <a:ln>
            <a:solidFill>
              <a:srgbClr val="1e2e68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7" name="CustomShape 12"/>
          <p:cNvSpPr/>
          <p:nvPr/>
        </p:nvSpPr>
        <p:spPr>
          <a:xfrm>
            <a:off x="6012000" y="5414400"/>
            <a:ext cx="359640" cy="331920"/>
          </a:xfrm>
          <a:prstGeom prst="rect">
            <a:avLst/>
          </a:prstGeom>
          <a:solidFill>
            <a:srgbClr val="4e67c8"/>
          </a:solidFill>
          <a:ln>
            <a:solidFill>
              <a:srgbClr val="1e2e68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8" name="CustomShape 13"/>
          <p:cNvSpPr/>
          <p:nvPr/>
        </p:nvSpPr>
        <p:spPr>
          <a:xfrm>
            <a:off x="7092360" y="5414760"/>
            <a:ext cx="359640" cy="331920"/>
          </a:xfrm>
          <a:prstGeom prst="rect">
            <a:avLst/>
          </a:prstGeom>
          <a:solidFill>
            <a:srgbClr val="4e67c8"/>
          </a:solidFill>
          <a:ln>
            <a:solidFill>
              <a:srgbClr val="1e2e68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9" name="CustomShape 14"/>
          <p:cNvSpPr/>
          <p:nvPr/>
        </p:nvSpPr>
        <p:spPr>
          <a:xfrm>
            <a:off x="8413560" y="5414400"/>
            <a:ext cx="359640" cy="331920"/>
          </a:xfrm>
          <a:prstGeom prst="rect">
            <a:avLst/>
          </a:prstGeom>
          <a:solidFill>
            <a:srgbClr val="4e67c8"/>
          </a:solidFill>
          <a:ln>
            <a:solidFill>
              <a:srgbClr val="1e2e68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00" name="CustomShape 15"/>
          <p:cNvSpPr/>
          <p:nvPr/>
        </p:nvSpPr>
        <p:spPr>
          <a:xfrm>
            <a:off x="7956360" y="5401080"/>
            <a:ext cx="359640" cy="331920"/>
          </a:xfrm>
          <a:prstGeom prst="rect">
            <a:avLst/>
          </a:prstGeom>
          <a:solidFill>
            <a:srgbClr val="4e67c8"/>
          </a:solidFill>
          <a:ln>
            <a:solidFill>
              <a:srgbClr val="1e2e68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01" name="CustomShape 16"/>
          <p:cNvSpPr/>
          <p:nvPr/>
        </p:nvSpPr>
        <p:spPr>
          <a:xfrm>
            <a:off x="7524360" y="5407200"/>
            <a:ext cx="359640" cy="339480"/>
          </a:xfrm>
          <a:prstGeom prst="rect">
            <a:avLst/>
          </a:prstGeom>
          <a:solidFill>
            <a:srgbClr val="4e67c8"/>
          </a:solidFill>
          <a:ln>
            <a:solidFill>
              <a:srgbClr val="1e2e68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202" name="Picture 28" descr="https://im0-tub-ru.yandex.net/i?id=b384e52b2d1d30ed6152f45f9e79aed0&amp;n=13&amp;exp=1"/>
          <p:cNvPicPr/>
          <p:nvPr/>
        </p:nvPicPr>
        <p:blipFill>
          <a:blip r:embed="rId5"/>
          <a:stretch/>
        </p:blipFill>
        <p:spPr>
          <a:xfrm>
            <a:off x="244080" y="1217880"/>
            <a:ext cx="650880" cy="765720"/>
          </a:xfrm>
          <a:prstGeom prst="rect">
            <a:avLst/>
          </a:prstGeom>
          <a:ln w="0">
            <a:noFill/>
          </a:ln>
          <a:effectLst>
            <a:outerShdw algn="ctr" blurRad="50800" dir="5400000" dist="50760" rotWithShape="0">
              <a:srgbClr val="000000">
                <a:alpha val="0"/>
              </a:srgbClr>
            </a:outerShdw>
          </a:effectLst>
        </p:spPr>
      </p:pic>
      <p:pic>
        <p:nvPicPr>
          <p:cNvPr id="203" name="Picture 32" descr="https://avatars.mds.yandex.net/get-pdb/2091468/02fd4cbe-fe0c-4bf0-915d-8c8842e20054/s1200?webp=false"/>
          <p:cNvPicPr/>
          <p:nvPr/>
        </p:nvPicPr>
        <p:blipFill>
          <a:blip r:embed="rId6"/>
          <a:stretch/>
        </p:blipFill>
        <p:spPr>
          <a:xfrm>
            <a:off x="2975760" y="2361600"/>
            <a:ext cx="1031760" cy="722160"/>
          </a:xfrm>
          <a:prstGeom prst="rect">
            <a:avLst/>
          </a:prstGeom>
          <a:ln w="0">
            <a:noFill/>
          </a:ln>
        </p:spPr>
      </p:pic>
      <p:pic>
        <p:nvPicPr>
          <p:cNvPr id="204" name="Picture 34" descr="http://sad-lykovo.mogilev.edu.by/be/sm.aspx?guid=9273"/>
          <p:cNvPicPr/>
          <p:nvPr/>
        </p:nvPicPr>
        <p:blipFill>
          <a:blip r:embed="rId7"/>
          <a:stretch/>
        </p:blipFill>
        <p:spPr>
          <a:xfrm>
            <a:off x="687960" y="2242080"/>
            <a:ext cx="848880" cy="848880"/>
          </a:xfrm>
          <a:prstGeom prst="rect">
            <a:avLst/>
          </a:prstGeom>
          <a:ln w="0">
            <a:noFill/>
          </a:ln>
        </p:spPr>
      </p:pic>
      <p:pic>
        <p:nvPicPr>
          <p:cNvPr id="205" name="Picture 36" descr="https://i.pinimg.com/736x/f8/7e/f7/f87ef711d647b9e5915ae7671adbcd77.jpg"/>
          <p:cNvPicPr/>
          <p:nvPr/>
        </p:nvPicPr>
        <p:blipFill>
          <a:blip r:embed="rId8"/>
          <a:stretch/>
        </p:blipFill>
        <p:spPr>
          <a:xfrm>
            <a:off x="5367600" y="2013120"/>
            <a:ext cx="965520" cy="1366560"/>
          </a:xfrm>
          <a:prstGeom prst="rect">
            <a:avLst/>
          </a:prstGeom>
          <a:ln w="0">
            <a:noFill/>
          </a:ln>
        </p:spPr>
      </p:pic>
      <p:pic>
        <p:nvPicPr>
          <p:cNvPr id="206" name="Picture 40" descr="https://limpopo.com.ru/wa-data/public/shop/products/23/41/123134123/images/382097/382097.750.jpg"/>
          <p:cNvPicPr/>
          <p:nvPr/>
        </p:nvPicPr>
        <p:blipFill>
          <a:blip r:embed="rId9"/>
          <a:stretch/>
        </p:blipFill>
        <p:spPr>
          <a:xfrm>
            <a:off x="1787760" y="1171800"/>
            <a:ext cx="1094760" cy="1094760"/>
          </a:xfrm>
          <a:prstGeom prst="rect">
            <a:avLst/>
          </a:prstGeom>
          <a:ln w="0">
            <a:noFill/>
          </a:ln>
        </p:spPr>
      </p:pic>
      <p:pic>
        <p:nvPicPr>
          <p:cNvPr id="207" name="Picture 44" descr="https://ds04.infourok.ru/uploads/ex/11db/000862c2-0bee7fe6/hello_html_4395fe87.png"/>
          <p:cNvPicPr/>
          <p:nvPr/>
        </p:nvPicPr>
        <p:blipFill>
          <a:blip r:embed="rId10"/>
          <a:stretch/>
        </p:blipFill>
        <p:spPr>
          <a:xfrm>
            <a:off x="4230000" y="1105200"/>
            <a:ext cx="971640" cy="1256040"/>
          </a:xfrm>
          <a:prstGeom prst="rect">
            <a:avLst/>
          </a:prstGeom>
          <a:ln w="0">
            <a:noFill/>
          </a:ln>
        </p:spPr>
      </p:pic>
      <p:pic>
        <p:nvPicPr>
          <p:cNvPr id="208" name="Picture 46" descr="https://avatars.mds.yandex.net/get-pdb/2395147/83d5450a-3a25-4c00-9c6b-13b60f9032f0/s1200?webp=false"/>
          <p:cNvPicPr/>
          <p:nvPr/>
        </p:nvPicPr>
        <p:blipFill>
          <a:blip r:embed="rId11"/>
          <a:stretch/>
        </p:blipFill>
        <p:spPr>
          <a:xfrm>
            <a:off x="6682680" y="957960"/>
            <a:ext cx="818640" cy="1015920"/>
          </a:xfrm>
          <a:prstGeom prst="rect">
            <a:avLst/>
          </a:prstGeom>
          <a:ln w="0">
            <a:noFill/>
          </a:ln>
        </p:spPr>
      </p:pic>
      <p:pic>
        <p:nvPicPr>
          <p:cNvPr id="209" name="Picture 48" descr="https://cdn.pixabay.com/photo/2015/07/05/12/24/orange-832278_1280.jpg"/>
          <p:cNvPicPr/>
          <p:nvPr/>
        </p:nvPicPr>
        <p:blipFill>
          <a:blip r:embed="rId12"/>
          <a:stretch/>
        </p:blipFill>
        <p:spPr>
          <a:xfrm>
            <a:off x="7452360" y="2137680"/>
            <a:ext cx="1061280" cy="10580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Picture 2" descr="https://vsadu.ru/images/podgotovka-gryadok-k-pervym-posevam.jpg"/>
          <p:cNvPicPr/>
          <p:nvPr/>
        </p:nvPicPr>
        <p:blipFill>
          <a:blip r:embed="rId1"/>
          <a:stretch/>
        </p:blipFill>
        <p:spPr>
          <a:xfrm>
            <a:off x="307800" y="476640"/>
            <a:ext cx="2638800" cy="1975680"/>
          </a:xfrm>
          <a:prstGeom prst="rect">
            <a:avLst/>
          </a:prstGeom>
          <a:ln w="0">
            <a:noFill/>
          </a:ln>
        </p:spPr>
      </p:pic>
      <p:sp>
        <p:nvSpPr>
          <p:cNvPr id="97" name="CustomShape 1"/>
          <p:cNvSpPr/>
          <p:nvPr/>
        </p:nvSpPr>
        <p:spPr>
          <a:xfrm flipV="1">
            <a:off x="179640" y="1987920"/>
            <a:ext cx="3331440" cy="1295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98" name="CustomShape 2"/>
          <p:cNvSpPr/>
          <p:nvPr/>
        </p:nvSpPr>
        <p:spPr>
          <a:xfrm>
            <a:off x="2843640" y="2925000"/>
            <a:ext cx="3358440" cy="1728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>
            <a:normAutofit fontScale="73000"/>
          </a:bodyPr>
          <a:p>
            <a:pPr marL="45720" algn="ctr">
              <a:lnSpc>
                <a:spcPct val="100000"/>
              </a:lnSpc>
              <a:spcAft>
                <a:spcPts val="300"/>
              </a:spcAft>
              <a:tabLst>
                <a:tab algn="l" pos="0"/>
              </a:tabLst>
            </a:pPr>
            <a:r>
              <a:rPr b="1" lang="ru-RU" sz="2200" spc="-1" strike="noStrike" u="sng">
                <a:solidFill>
                  <a:srgbClr val="404040"/>
                </a:solidFill>
                <a:uFillTx/>
                <a:latin typeface="Trebuchet MS"/>
              </a:rPr>
              <a:t>Сельскохозяйственные</a:t>
            </a:r>
            <a:endParaRPr b="0" lang="ru-RU" sz="2200" spc="-1" strike="noStrike">
              <a:latin typeface="Arial"/>
            </a:endParaRPr>
          </a:p>
          <a:p>
            <a:pPr marL="45720" algn="ctr">
              <a:lnSpc>
                <a:spcPct val="100000"/>
              </a:lnSpc>
              <a:spcAft>
                <a:spcPts val="300"/>
              </a:spcAft>
              <a:tabLst>
                <a:tab algn="l" pos="0"/>
              </a:tabLst>
            </a:pPr>
            <a:r>
              <a:rPr b="1" lang="ru-RU" sz="2200" spc="-1" strike="noStrike" u="sng">
                <a:solidFill>
                  <a:srgbClr val="404040"/>
                </a:solidFill>
                <a:uFillTx/>
                <a:latin typeface="Trebuchet MS"/>
              </a:rPr>
              <a:t>работы в весеннее время осуществляются в следующих местах</a:t>
            </a:r>
            <a:endParaRPr b="0" lang="ru-RU" sz="2200" spc="-1" strike="noStrike">
              <a:latin typeface="Arial"/>
            </a:endParaRPr>
          </a:p>
        </p:txBody>
      </p:sp>
      <p:sp>
        <p:nvSpPr>
          <p:cNvPr id="99" name="CustomShape 3"/>
          <p:cNvSpPr/>
          <p:nvPr/>
        </p:nvSpPr>
        <p:spPr>
          <a:xfrm>
            <a:off x="155520" y="-144360"/>
            <a:ext cx="30456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00" name="Picture 6" descr="https://st.depositphotos.com/1324256/2179/i/950/depositphotos_21793243-stock-photo-spring-plough-land.jpg"/>
          <p:cNvPicPr/>
          <p:nvPr/>
        </p:nvPicPr>
        <p:blipFill>
          <a:blip r:embed="rId2"/>
          <a:stretch/>
        </p:blipFill>
        <p:spPr>
          <a:xfrm>
            <a:off x="6202440" y="491040"/>
            <a:ext cx="2669400" cy="1935000"/>
          </a:xfrm>
          <a:prstGeom prst="rect">
            <a:avLst/>
          </a:prstGeom>
          <a:ln w="0">
            <a:noFill/>
          </a:ln>
        </p:spPr>
      </p:pic>
      <p:sp>
        <p:nvSpPr>
          <p:cNvPr id="101" name="CustomShape 4"/>
          <p:cNvSpPr/>
          <p:nvPr/>
        </p:nvSpPr>
        <p:spPr>
          <a:xfrm>
            <a:off x="7020360" y="2566080"/>
            <a:ext cx="1439640" cy="425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ru-RU" sz="2200" spc="-1" strike="noStrike">
                <a:solidFill>
                  <a:srgbClr val="000000"/>
                </a:solidFill>
                <a:latin typeface="Trebuchet MS"/>
              </a:rPr>
              <a:t>Пашня</a:t>
            </a:r>
            <a:endParaRPr b="0" lang="ru-RU" sz="2200" spc="-1" strike="noStrike">
              <a:latin typeface="Arial"/>
            </a:endParaRPr>
          </a:p>
        </p:txBody>
      </p:sp>
      <p:sp>
        <p:nvSpPr>
          <p:cNvPr id="102" name="CustomShape 5"/>
          <p:cNvSpPr/>
          <p:nvPr/>
        </p:nvSpPr>
        <p:spPr>
          <a:xfrm>
            <a:off x="35640" y="6012720"/>
            <a:ext cx="8864280" cy="577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ru-RU" sz="1600" spc="-1" strike="noStrike" u="sng">
                <a:solidFill>
                  <a:srgbClr val="000000"/>
                </a:solidFill>
                <a:uFillTx/>
                <a:latin typeface="Trebuchet MS"/>
              </a:rPr>
              <a:t>Цель:</a:t>
            </a:r>
            <a:r>
              <a:rPr b="1" lang="ru-RU" sz="1600" spc="-1" strike="noStrike">
                <a:solidFill>
                  <a:srgbClr val="000000"/>
                </a:solidFill>
                <a:latin typeface="Trebuchet MS"/>
              </a:rPr>
              <a:t> знакомить детей с сельскохозяйственными объектами, их названием и назначением</a:t>
            </a:r>
            <a:endParaRPr b="0" lang="ru-RU" sz="1600" spc="-1" strike="noStrike">
              <a:latin typeface="Arial"/>
            </a:endParaRPr>
          </a:p>
        </p:txBody>
      </p:sp>
      <p:pic>
        <p:nvPicPr>
          <p:cNvPr id="103" name="Picture 8" descr="https://metaphysican.com/wp-content/uploads/2018/02/o89bfhjsic5rpydv13azw2m6lt4nuqke0x7g.jpg"/>
          <p:cNvPicPr/>
          <p:nvPr/>
        </p:nvPicPr>
        <p:blipFill>
          <a:blip r:embed="rId3"/>
          <a:stretch/>
        </p:blipFill>
        <p:spPr>
          <a:xfrm>
            <a:off x="3060000" y="215640"/>
            <a:ext cx="2801520" cy="1866240"/>
          </a:xfrm>
          <a:prstGeom prst="rect">
            <a:avLst/>
          </a:prstGeom>
          <a:ln w="0">
            <a:noFill/>
          </a:ln>
        </p:spPr>
      </p:pic>
      <p:sp>
        <p:nvSpPr>
          <p:cNvPr id="104" name="CustomShape 6"/>
          <p:cNvSpPr/>
          <p:nvPr/>
        </p:nvSpPr>
        <p:spPr>
          <a:xfrm>
            <a:off x="3780000" y="2164680"/>
            <a:ext cx="1247040" cy="425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ru-RU" sz="2200" spc="-1" strike="noStrike">
                <a:solidFill>
                  <a:srgbClr val="000000"/>
                </a:solidFill>
                <a:latin typeface="Trebuchet MS"/>
              </a:rPr>
              <a:t>Сад</a:t>
            </a:r>
            <a:endParaRPr b="0" lang="ru-RU" sz="2200" spc="-1" strike="noStrike">
              <a:latin typeface="Arial"/>
            </a:endParaRPr>
          </a:p>
        </p:txBody>
      </p:sp>
      <p:sp>
        <p:nvSpPr>
          <p:cNvPr id="105" name="CustomShape 7"/>
          <p:cNvSpPr/>
          <p:nvPr/>
        </p:nvSpPr>
        <p:spPr>
          <a:xfrm>
            <a:off x="755640" y="2588760"/>
            <a:ext cx="1728000" cy="425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ru-RU" sz="2200" spc="-1" strike="noStrike">
                <a:solidFill>
                  <a:srgbClr val="000000"/>
                </a:solidFill>
                <a:latin typeface="Trebuchet MS"/>
              </a:rPr>
              <a:t>Огород</a:t>
            </a:r>
            <a:endParaRPr b="0" lang="ru-RU" sz="2200" spc="-1" strike="noStrike">
              <a:latin typeface="Arial"/>
            </a:endParaRPr>
          </a:p>
        </p:txBody>
      </p:sp>
      <p:pic>
        <p:nvPicPr>
          <p:cNvPr id="106" name="Picture 10" descr="https://st.depositphotos.com/2138459/4558/i/950/depositphotos_45585521-stock-photo-herd-of-cows-on-a.jpg"/>
          <p:cNvPicPr/>
          <p:nvPr/>
        </p:nvPicPr>
        <p:blipFill>
          <a:blip r:embed="rId4"/>
          <a:stretch/>
        </p:blipFill>
        <p:spPr>
          <a:xfrm>
            <a:off x="87840" y="3414240"/>
            <a:ext cx="2631240" cy="1753920"/>
          </a:xfrm>
          <a:prstGeom prst="rect">
            <a:avLst/>
          </a:prstGeom>
          <a:ln w="0">
            <a:noFill/>
          </a:ln>
        </p:spPr>
      </p:pic>
      <p:sp>
        <p:nvSpPr>
          <p:cNvPr id="107" name="CustomShape 8"/>
          <p:cNvSpPr/>
          <p:nvPr/>
        </p:nvSpPr>
        <p:spPr>
          <a:xfrm>
            <a:off x="467640" y="5229360"/>
            <a:ext cx="1872000" cy="425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ru-RU" sz="2200" spc="-1" strike="noStrike">
                <a:solidFill>
                  <a:srgbClr val="000000"/>
                </a:solidFill>
                <a:latin typeface="Trebuchet MS"/>
              </a:rPr>
              <a:t>Пастбище</a:t>
            </a:r>
            <a:endParaRPr b="0" lang="ru-RU" sz="2200" spc="-1" strike="noStrike">
              <a:latin typeface="Arial"/>
            </a:endParaRPr>
          </a:p>
        </p:txBody>
      </p:sp>
      <p:sp>
        <p:nvSpPr>
          <p:cNvPr id="108" name="CustomShape 9"/>
          <p:cNvSpPr/>
          <p:nvPr/>
        </p:nvSpPr>
        <p:spPr>
          <a:xfrm>
            <a:off x="307800" y="7920"/>
            <a:ext cx="30456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09" name="Picture 14" descr="https://kipmu.ru/wp-content/uploads/greenhouse.jpg"/>
          <p:cNvPicPr/>
          <p:nvPr/>
        </p:nvPicPr>
        <p:blipFill>
          <a:blip r:embed="rId5"/>
          <a:stretch/>
        </p:blipFill>
        <p:spPr>
          <a:xfrm>
            <a:off x="6202440" y="3414240"/>
            <a:ext cx="2669400" cy="1670400"/>
          </a:xfrm>
          <a:prstGeom prst="rect">
            <a:avLst/>
          </a:prstGeom>
          <a:ln w="0">
            <a:noFill/>
          </a:ln>
        </p:spPr>
      </p:pic>
      <p:sp>
        <p:nvSpPr>
          <p:cNvPr id="110" name="CustomShape 10"/>
          <p:cNvSpPr/>
          <p:nvPr/>
        </p:nvSpPr>
        <p:spPr>
          <a:xfrm>
            <a:off x="6444360" y="5229360"/>
            <a:ext cx="2376000" cy="425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ru-RU" sz="2200" spc="-1" strike="noStrike">
                <a:solidFill>
                  <a:srgbClr val="000000"/>
                </a:solidFill>
                <a:latin typeface="Trebuchet MS"/>
              </a:rPr>
              <a:t>Теплица</a:t>
            </a:r>
            <a:endParaRPr b="0" lang="ru-RU" sz="2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TextShape 1"/>
          <p:cNvSpPr txBox="1"/>
          <p:nvPr/>
        </p:nvSpPr>
        <p:spPr>
          <a:xfrm>
            <a:off x="2627640" y="2565000"/>
            <a:ext cx="4032000" cy="86364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p>
            <a:pPr marL="45720" algn="ctr">
              <a:lnSpc>
                <a:spcPct val="100000"/>
              </a:lnSpc>
              <a:spcBef>
                <a:spcPts val="439"/>
              </a:spcBef>
              <a:spcAft>
                <a:spcPts val="300"/>
              </a:spcAft>
              <a:tabLst>
                <a:tab algn="l" pos="0"/>
              </a:tabLst>
            </a:pPr>
            <a:r>
              <a:rPr b="1" lang="ru-RU" sz="2200" spc="-1" strike="noStrike" u="sng">
                <a:solidFill>
                  <a:srgbClr val="404040"/>
                </a:solidFill>
                <a:uFillTx/>
                <a:latin typeface="Trebuchet MS"/>
              </a:rPr>
              <a:t>В огороде надо осуществлять следующие работы</a:t>
            </a:r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pic>
        <p:nvPicPr>
          <p:cNvPr id="112" name="Picture 2" descr="http://img1.wsimg.com/isteam/stock/107950"/>
          <p:cNvPicPr/>
          <p:nvPr/>
        </p:nvPicPr>
        <p:blipFill>
          <a:blip r:embed="rId1"/>
          <a:stretch/>
        </p:blipFill>
        <p:spPr>
          <a:xfrm>
            <a:off x="5364000" y="131040"/>
            <a:ext cx="3067560" cy="1982520"/>
          </a:xfrm>
          <a:prstGeom prst="rect">
            <a:avLst/>
          </a:prstGeom>
          <a:ln w="0">
            <a:noFill/>
          </a:ln>
        </p:spPr>
      </p:pic>
      <p:pic>
        <p:nvPicPr>
          <p:cNvPr id="113" name="Picture 6" descr="https://gazetadaily.ru/wp-content/uploads/2016/07/gazetadaily.ru-8.07.2016-CIalI4Xtl90MOKT2owYL1FTq81VXrVQ3.jpg"/>
          <p:cNvPicPr/>
          <p:nvPr/>
        </p:nvPicPr>
        <p:blipFill>
          <a:blip r:embed="rId2"/>
          <a:stretch/>
        </p:blipFill>
        <p:spPr>
          <a:xfrm>
            <a:off x="460440" y="3573000"/>
            <a:ext cx="3205440" cy="1901160"/>
          </a:xfrm>
          <a:prstGeom prst="rect">
            <a:avLst/>
          </a:prstGeom>
          <a:ln w="0">
            <a:noFill/>
          </a:ln>
        </p:spPr>
      </p:pic>
      <p:sp>
        <p:nvSpPr>
          <p:cNvPr id="114" name="CustomShape 2"/>
          <p:cNvSpPr/>
          <p:nvPr/>
        </p:nvSpPr>
        <p:spPr>
          <a:xfrm>
            <a:off x="155520" y="-144360"/>
            <a:ext cx="30456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15" name="CustomShape 3"/>
          <p:cNvSpPr/>
          <p:nvPr/>
        </p:nvSpPr>
        <p:spPr>
          <a:xfrm>
            <a:off x="307800" y="7920"/>
            <a:ext cx="30456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16" name="Picture 12" descr="https://landshaftnik.com/wp-content/uploads/2019/07/word-image-155-1024x684.jpeg"/>
          <p:cNvPicPr/>
          <p:nvPr/>
        </p:nvPicPr>
        <p:blipFill>
          <a:blip r:embed="rId3"/>
          <a:stretch/>
        </p:blipFill>
        <p:spPr>
          <a:xfrm>
            <a:off x="5517000" y="3530520"/>
            <a:ext cx="3168000" cy="1944000"/>
          </a:xfrm>
          <a:prstGeom prst="rect">
            <a:avLst/>
          </a:prstGeom>
          <a:ln w="0">
            <a:noFill/>
          </a:ln>
        </p:spPr>
      </p:pic>
      <p:sp>
        <p:nvSpPr>
          <p:cNvPr id="117" name="CustomShape 4"/>
          <p:cNvSpPr/>
          <p:nvPr/>
        </p:nvSpPr>
        <p:spPr>
          <a:xfrm>
            <a:off x="460440" y="160200"/>
            <a:ext cx="30456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18" name="Picture 16" descr="https://yandex.ru/images/_crpd/x15OLo002/cc50150pea/_BnyWa8oIA-PjVk8vHfwGPBb9G8zyDF081BFad8gCdKVcTdaYgBx9t_Gk4v_kWEYJduBN_0UF-bs4KYDOI3Q2LxaqRKwcW4KzNl0evYto1jnEaA5M5grb_sFASSIcRvH3iI4KnUMc7WPqpuP_I4"/>
          <p:cNvPicPr/>
          <p:nvPr/>
        </p:nvPicPr>
        <p:blipFill>
          <a:blip r:embed="rId4"/>
          <a:stretch/>
        </p:blipFill>
        <p:spPr>
          <a:xfrm>
            <a:off x="478440" y="160200"/>
            <a:ext cx="3231000" cy="1988640"/>
          </a:xfrm>
          <a:prstGeom prst="rect">
            <a:avLst/>
          </a:prstGeom>
          <a:ln w="0">
            <a:noFill/>
          </a:ln>
        </p:spPr>
      </p:pic>
      <p:sp>
        <p:nvSpPr>
          <p:cNvPr id="119" name="CustomShape 5"/>
          <p:cNvSpPr/>
          <p:nvPr/>
        </p:nvSpPr>
        <p:spPr>
          <a:xfrm>
            <a:off x="323640" y="2277000"/>
            <a:ext cx="3388680" cy="425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ru-RU" sz="2200" spc="-1" strike="noStrike">
                <a:solidFill>
                  <a:srgbClr val="000000"/>
                </a:solidFill>
                <a:latin typeface="Trebuchet MS"/>
              </a:rPr>
              <a:t>Перекапывать землю</a:t>
            </a:r>
            <a:endParaRPr b="0" lang="ru-RU" sz="2200" spc="-1" strike="noStrike">
              <a:latin typeface="Arial"/>
            </a:endParaRPr>
          </a:p>
        </p:txBody>
      </p:sp>
      <p:sp>
        <p:nvSpPr>
          <p:cNvPr id="120" name="CustomShape 6"/>
          <p:cNvSpPr/>
          <p:nvPr/>
        </p:nvSpPr>
        <p:spPr>
          <a:xfrm flipH="1">
            <a:off x="5580000" y="2205000"/>
            <a:ext cx="3168000" cy="425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ru-RU" sz="2200" spc="-1" strike="noStrike">
                <a:solidFill>
                  <a:srgbClr val="000000"/>
                </a:solidFill>
                <a:latin typeface="Trebuchet MS"/>
              </a:rPr>
              <a:t>Высаживать рассаду</a:t>
            </a:r>
            <a:endParaRPr b="0" lang="ru-RU" sz="2200" spc="-1" strike="noStrike">
              <a:latin typeface="Arial"/>
            </a:endParaRPr>
          </a:p>
        </p:txBody>
      </p:sp>
      <p:sp>
        <p:nvSpPr>
          <p:cNvPr id="121" name="CustomShape 7"/>
          <p:cNvSpPr/>
          <p:nvPr/>
        </p:nvSpPr>
        <p:spPr>
          <a:xfrm>
            <a:off x="323640" y="5589360"/>
            <a:ext cx="3375000" cy="425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ru-RU" sz="2200" spc="-1" strike="noStrike">
                <a:solidFill>
                  <a:srgbClr val="000000"/>
                </a:solidFill>
                <a:latin typeface="Trebuchet MS"/>
              </a:rPr>
              <a:t>Поливать всходы</a:t>
            </a:r>
            <a:endParaRPr b="0" lang="ru-RU" sz="2200" spc="-1" strike="noStrike">
              <a:latin typeface="Arial"/>
            </a:endParaRPr>
          </a:p>
        </p:txBody>
      </p:sp>
      <p:sp>
        <p:nvSpPr>
          <p:cNvPr id="122" name="CustomShape 8"/>
          <p:cNvSpPr/>
          <p:nvPr/>
        </p:nvSpPr>
        <p:spPr>
          <a:xfrm>
            <a:off x="5724000" y="5589360"/>
            <a:ext cx="3024000" cy="425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ru-RU" sz="2200" spc="-1" strike="noStrike">
                <a:solidFill>
                  <a:srgbClr val="000000"/>
                </a:solidFill>
                <a:latin typeface="Trebuchet MS"/>
              </a:rPr>
              <a:t>Сеять семена</a:t>
            </a:r>
            <a:endParaRPr b="0" lang="ru-RU" sz="2200" spc="-1" strike="noStrike">
              <a:latin typeface="Arial"/>
            </a:endParaRPr>
          </a:p>
        </p:txBody>
      </p:sp>
      <p:sp>
        <p:nvSpPr>
          <p:cNvPr id="123" name="CustomShape 9"/>
          <p:cNvSpPr/>
          <p:nvPr/>
        </p:nvSpPr>
        <p:spPr>
          <a:xfrm>
            <a:off x="259200" y="6093360"/>
            <a:ext cx="8425800" cy="333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ru-RU" sz="1600" spc="-1" strike="noStrike" u="sng">
                <a:solidFill>
                  <a:srgbClr val="000000"/>
                </a:solidFill>
                <a:uFillTx/>
                <a:latin typeface="Trebuchet MS"/>
              </a:rPr>
              <a:t>Цель: </a:t>
            </a:r>
            <a:r>
              <a:rPr b="1" lang="ru-RU" sz="1600" spc="-1" strike="noStrike">
                <a:solidFill>
                  <a:srgbClr val="000000"/>
                </a:solidFill>
                <a:latin typeface="Trebuchet MS"/>
              </a:rPr>
              <a:t>учиться описывать деятельность человека в огороде в весеннее время</a:t>
            </a:r>
            <a:endParaRPr b="0" lang="ru-RU" sz="1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Shape 1"/>
          <p:cNvSpPr txBox="1"/>
          <p:nvPr/>
        </p:nvSpPr>
        <p:spPr>
          <a:xfrm>
            <a:off x="2164320" y="2637000"/>
            <a:ext cx="4279680" cy="863640"/>
          </a:xfrm>
          <a:prstGeom prst="rect">
            <a:avLst/>
          </a:prstGeom>
          <a:noFill/>
          <a:ln w="0">
            <a:noFill/>
          </a:ln>
        </p:spPr>
        <p:txBody>
          <a:bodyPr>
            <a:normAutofit/>
          </a:bodyPr>
          <a:p>
            <a:pPr marL="45720" algn="ctr">
              <a:lnSpc>
                <a:spcPct val="100000"/>
              </a:lnSpc>
              <a:spcBef>
                <a:spcPts val="439"/>
              </a:spcBef>
              <a:spcAft>
                <a:spcPts val="300"/>
              </a:spcAft>
              <a:tabLst>
                <a:tab algn="l" pos="0"/>
              </a:tabLst>
            </a:pPr>
            <a:r>
              <a:rPr b="1" lang="ru-RU" sz="2200" spc="-1" strike="noStrike" u="sng">
                <a:solidFill>
                  <a:srgbClr val="404040"/>
                </a:solidFill>
                <a:uFillTx/>
                <a:latin typeface="Trebuchet MS"/>
              </a:rPr>
              <a:t>В саду надо осуществлять следующие работы</a:t>
            </a:r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pic>
        <p:nvPicPr>
          <p:cNvPr id="125" name="Рисунок 3" descr="http://greenland-shop.ru/userfiles/images/4c234078d0876447c9911b6b3e1f9c7c.jpg"/>
          <p:cNvPicPr/>
          <p:nvPr/>
        </p:nvPicPr>
        <p:blipFill>
          <a:blip r:embed="rId1"/>
          <a:stretch/>
        </p:blipFill>
        <p:spPr>
          <a:xfrm>
            <a:off x="630000" y="94320"/>
            <a:ext cx="3067920" cy="2168280"/>
          </a:xfrm>
          <a:prstGeom prst="rect">
            <a:avLst/>
          </a:prstGeom>
          <a:ln w="0">
            <a:noFill/>
          </a:ln>
        </p:spPr>
      </p:pic>
      <p:pic>
        <p:nvPicPr>
          <p:cNvPr id="126" name="Рисунок 4" descr="http://xn--90agc3g.net/uploads/posts/2018-04/1524477844imperiya-perevozok-pereezd-gruzchiki-gazeli-vyvoz-musora286.jpg"/>
          <p:cNvPicPr/>
          <p:nvPr/>
        </p:nvPicPr>
        <p:blipFill>
          <a:blip r:embed="rId2"/>
          <a:stretch/>
        </p:blipFill>
        <p:spPr>
          <a:xfrm>
            <a:off x="5076000" y="94320"/>
            <a:ext cx="3240000" cy="2110320"/>
          </a:xfrm>
          <a:prstGeom prst="rect">
            <a:avLst/>
          </a:prstGeom>
          <a:ln w="0">
            <a:noFill/>
          </a:ln>
        </p:spPr>
      </p:pic>
      <p:sp>
        <p:nvSpPr>
          <p:cNvPr id="127" name="CustomShape 2"/>
          <p:cNvSpPr/>
          <p:nvPr/>
        </p:nvSpPr>
        <p:spPr>
          <a:xfrm>
            <a:off x="155520" y="-144360"/>
            <a:ext cx="30456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28" name="Picture 4" descr="https://zelenj.ru/wp-content/uploads/2019/12/grysha-osenu.jpg"/>
          <p:cNvPicPr/>
          <p:nvPr/>
        </p:nvPicPr>
        <p:blipFill>
          <a:blip r:embed="rId3"/>
          <a:stretch/>
        </p:blipFill>
        <p:spPr>
          <a:xfrm>
            <a:off x="508320" y="3501000"/>
            <a:ext cx="3311640" cy="2068920"/>
          </a:xfrm>
          <a:prstGeom prst="rect">
            <a:avLst/>
          </a:prstGeom>
          <a:ln w="0">
            <a:noFill/>
          </a:ln>
        </p:spPr>
      </p:pic>
      <p:pic>
        <p:nvPicPr>
          <p:cNvPr id="129" name="Picture 6" descr="https://avatars.mds.yandex.net/get-pdb/1927216/345ea9ca-238a-44c7-a6f6-bafa83c24c2f/s1200?webp=false"/>
          <p:cNvPicPr/>
          <p:nvPr/>
        </p:nvPicPr>
        <p:blipFill>
          <a:blip r:embed="rId4"/>
          <a:stretch/>
        </p:blipFill>
        <p:spPr>
          <a:xfrm>
            <a:off x="5096160" y="3466440"/>
            <a:ext cx="3417840" cy="2138040"/>
          </a:xfrm>
          <a:prstGeom prst="rect">
            <a:avLst/>
          </a:prstGeom>
          <a:ln w="0">
            <a:noFill/>
          </a:ln>
        </p:spPr>
      </p:pic>
      <p:sp>
        <p:nvSpPr>
          <p:cNvPr id="130" name="CustomShape 3"/>
          <p:cNvSpPr/>
          <p:nvPr/>
        </p:nvSpPr>
        <p:spPr>
          <a:xfrm>
            <a:off x="131760" y="2277000"/>
            <a:ext cx="4271400" cy="425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ru-RU" sz="2200" spc="-1" strike="noStrike">
                <a:solidFill>
                  <a:srgbClr val="000000"/>
                </a:solidFill>
                <a:latin typeface="Trebuchet MS"/>
              </a:rPr>
              <a:t>Уборка прошлогодней листвы</a:t>
            </a:r>
            <a:endParaRPr b="0" lang="ru-RU" sz="2200" spc="-1" strike="noStrike">
              <a:latin typeface="Arial"/>
            </a:endParaRPr>
          </a:p>
        </p:txBody>
      </p:sp>
      <p:sp>
        <p:nvSpPr>
          <p:cNvPr id="131" name="CustomShape 4"/>
          <p:cNvSpPr/>
          <p:nvPr/>
        </p:nvSpPr>
        <p:spPr>
          <a:xfrm>
            <a:off x="5436000" y="2205000"/>
            <a:ext cx="2880000" cy="425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ru-RU" sz="2200" spc="-1" strike="noStrike">
                <a:solidFill>
                  <a:srgbClr val="000000"/>
                </a:solidFill>
                <a:latin typeface="Trebuchet MS"/>
              </a:rPr>
              <a:t>Побелка деревьев</a:t>
            </a:r>
            <a:endParaRPr b="0" lang="ru-RU" sz="2200" spc="-1" strike="noStrike">
              <a:latin typeface="Arial"/>
            </a:endParaRPr>
          </a:p>
        </p:txBody>
      </p:sp>
      <p:sp>
        <p:nvSpPr>
          <p:cNvPr id="132" name="CustomShape 5"/>
          <p:cNvSpPr/>
          <p:nvPr/>
        </p:nvSpPr>
        <p:spPr>
          <a:xfrm>
            <a:off x="0" y="5661360"/>
            <a:ext cx="4715640" cy="425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just">
              <a:lnSpc>
                <a:spcPct val="100000"/>
              </a:lnSpc>
            </a:pPr>
            <a:r>
              <a:rPr b="1" lang="ru-RU" sz="2200" spc="-1" strike="noStrike">
                <a:solidFill>
                  <a:srgbClr val="000000"/>
                </a:solidFill>
                <a:latin typeface="Trebuchet MS"/>
              </a:rPr>
              <a:t>Высаживание молодых деревьев</a:t>
            </a:r>
            <a:endParaRPr b="0" lang="ru-RU" sz="2200" spc="-1" strike="noStrike">
              <a:latin typeface="Arial"/>
            </a:endParaRPr>
          </a:p>
        </p:txBody>
      </p:sp>
      <p:sp>
        <p:nvSpPr>
          <p:cNvPr id="133" name="CustomShape 6"/>
          <p:cNvSpPr/>
          <p:nvPr/>
        </p:nvSpPr>
        <p:spPr>
          <a:xfrm>
            <a:off x="4885920" y="5661360"/>
            <a:ext cx="4245480" cy="425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ru-RU" sz="2200" spc="-1" strike="noStrike">
                <a:solidFill>
                  <a:srgbClr val="000000"/>
                </a:solidFill>
                <a:latin typeface="Trebuchet MS"/>
              </a:rPr>
              <a:t>Опрыскивание от вредителей</a:t>
            </a:r>
            <a:endParaRPr b="0" lang="ru-RU" sz="2200" spc="-1" strike="noStrike">
              <a:latin typeface="Arial"/>
            </a:endParaRPr>
          </a:p>
        </p:txBody>
      </p:sp>
      <p:sp>
        <p:nvSpPr>
          <p:cNvPr id="134" name="CustomShape 7"/>
          <p:cNvSpPr/>
          <p:nvPr/>
        </p:nvSpPr>
        <p:spPr>
          <a:xfrm>
            <a:off x="259200" y="6093360"/>
            <a:ext cx="8425800" cy="333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ru-RU" sz="1600" spc="-1" strike="noStrike" u="sng">
                <a:solidFill>
                  <a:srgbClr val="000000"/>
                </a:solidFill>
                <a:uFillTx/>
                <a:latin typeface="Trebuchet MS"/>
              </a:rPr>
              <a:t>Цель: </a:t>
            </a:r>
            <a:r>
              <a:rPr b="1" lang="ru-RU" sz="1600" spc="-1" strike="noStrike">
                <a:solidFill>
                  <a:srgbClr val="000000"/>
                </a:solidFill>
                <a:latin typeface="Trebuchet MS"/>
              </a:rPr>
              <a:t>учиться описывать деятельность человека в саду в весеннее время</a:t>
            </a:r>
            <a:endParaRPr b="0" lang="ru-RU" sz="1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TextShape 1"/>
          <p:cNvSpPr txBox="1"/>
          <p:nvPr/>
        </p:nvSpPr>
        <p:spPr>
          <a:xfrm>
            <a:off x="3164760" y="3429000"/>
            <a:ext cx="3062880" cy="122364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p>
            <a:pPr marL="45720" algn="ctr">
              <a:lnSpc>
                <a:spcPct val="100000"/>
              </a:lnSpc>
              <a:spcBef>
                <a:spcPts val="439"/>
              </a:spcBef>
              <a:spcAft>
                <a:spcPts val="300"/>
              </a:spcAft>
              <a:tabLst>
                <a:tab algn="l" pos="0"/>
              </a:tabLst>
            </a:pPr>
            <a:r>
              <a:rPr b="1" lang="ru-RU" sz="2200" spc="-1" strike="noStrike" u="sng">
                <a:solidFill>
                  <a:srgbClr val="404040"/>
                </a:solidFill>
                <a:uFillTx/>
                <a:latin typeface="Trebuchet MS"/>
              </a:rPr>
              <a:t>На полях (пашне) надо осуществлять следующие работы</a:t>
            </a:r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pic>
        <p:nvPicPr>
          <p:cNvPr id="136" name="Picture 2" descr="https://www.stihi.ru/pics/2016/04/20/1473.jpg"/>
          <p:cNvPicPr/>
          <p:nvPr/>
        </p:nvPicPr>
        <p:blipFill>
          <a:blip r:embed="rId1"/>
          <a:stretch/>
        </p:blipFill>
        <p:spPr>
          <a:xfrm>
            <a:off x="120600" y="116640"/>
            <a:ext cx="2698200" cy="2022840"/>
          </a:xfrm>
          <a:prstGeom prst="rect">
            <a:avLst/>
          </a:prstGeom>
          <a:ln w="0">
            <a:noFill/>
          </a:ln>
        </p:spPr>
      </p:pic>
      <p:sp>
        <p:nvSpPr>
          <p:cNvPr id="137" name="CustomShape 2"/>
          <p:cNvSpPr/>
          <p:nvPr/>
        </p:nvSpPr>
        <p:spPr>
          <a:xfrm>
            <a:off x="155520" y="-144360"/>
            <a:ext cx="30456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38" name="Picture 6" descr="https://ryazpressa.ru/wp-content/uploads/2019/04/%D0%92%D0%B5%D1%81%D0%B5%D0%BD%D0%BD%D0%B8%D0%B9-%D1%81%D0%B5%D0%B2.jpg"/>
          <p:cNvPicPr/>
          <p:nvPr/>
        </p:nvPicPr>
        <p:blipFill>
          <a:blip r:embed="rId2"/>
          <a:stretch/>
        </p:blipFill>
        <p:spPr>
          <a:xfrm>
            <a:off x="155520" y="3354480"/>
            <a:ext cx="2876040" cy="1994760"/>
          </a:xfrm>
          <a:prstGeom prst="rect">
            <a:avLst/>
          </a:prstGeom>
          <a:ln w="0">
            <a:noFill/>
          </a:ln>
        </p:spPr>
      </p:pic>
      <p:pic>
        <p:nvPicPr>
          <p:cNvPr id="139" name="Picture 8" descr="https://rbsmi.ru/upload/iblock/9d1/9d10d50879a188b477549ac44db050f9.jpg"/>
          <p:cNvPicPr/>
          <p:nvPr/>
        </p:nvPicPr>
        <p:blipFill>
          <a:blip r:embed="rId3"/>
          <a:stretch/>
        </p:blipFill>
        <p:spPr>
          <a:xfrm>
            <a:off x="3132000" y="116640"/>
            <a:ext cx="2770560" cy="2022840"/>
          </a:xfrm>
          <a:prstGeom prst="rect">
            <a:avLst/>
          </a:prstGeom>
          <a:ln w="0">
            <a:noFill/>
          </a:ln>
        </p:spPr>
      </p:pic>
      <p:pic>
        <p:nvPicPr>
          <p:cNvPr id="140" name="Picture 10" descr="https://agrostory.com/upload/medialibrary/aa0/aa077a555fa4aacdbfe29f6deaa6678b.jpg"/>
          <p:cNvPicPr/>
          <p:nvPr/>
        </p:nvPicPr>
        <p:blipFill>
          <a:blip r:embed="rId4"/>
          <a:stretch/>
        </p:blipFill>
        <p:spPr>
          <a:xfrm>
            <a:off x="6240960" y="3378960"/>
            <a:ext cx="2823120" cy="1872000"/>
          </a:xfrm>
          <a:prstGeom prst="rect">
            <a:avLst/>
          </a:prstGeom>
          <a:ln w="0">
            <a:noFill/>
          </a:ln>
        </p:spPr>
      </p:pic>
      <p:pic>
        <p:nvPicPr>
          <p:cNvPr id="141" name="Picture 16" descr="http://muslumirc.ru/images/uploads/news/2018/4/20/08a29df5e35a233271f1c6613d0d23fb_XL.jpg"/>
          <p:cNvPicPr/>
          <p:nvPr/>
        </p:nvPicPr>
        <p:blipFill>
          <a:blip r:embed="rId5"/>
          <a:stretch/>
        </p:blipFill>
        <p:spPr>
          <a:xfrm>
            <a:off x="6083640" y="192240"/>
            <a:ext cx="3021120" cy="1923120"/>
          </a:xfrm>
          <a:prstGeom prst="rect">
            <a:avLst/>
          </a:prstGeom>
          <a:ln w="0">
            <a:noFill/>
          </a:ln>
        </p:spPr>
      </p:pic>
      <p:sp>
        <p:nvSpPr>
          <p:cNvPr id="142" name="CustomShape 3"/>
          <p:cNvSpPr/>
          <p:nvPr/>
        </p:nvSpPr>
        <p:spPr>
          <a:xfrm>
            <a:off x="259200" y="6093360"/>
            <a:ext cx="8425800" cy="333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ru-RU" sz="1600" spc="-1" strike="noStrike" u="sng">
                <a:solidFill>
                  <a:srgbClr val="000000"/>
                </a:solidFill>
                <a:uFillTx/>
                <a:latin typeface="Trebuchet MS"/>
              </a:rPr>
              <a:t>Цель: </a:t>
            </a:r>
            <a:r>
              <a:rPr b="1" lang="ru-RU" sz="1600" spc="-1" strike="noStrike">
                <a:solidFill>
                  <a:srgbClr val="000000"/>
                </a:solidFill>
                <a:latin typeface="Trebuchet MS"/>
              </a:rPr>
              <a:t>учиться описывать деятельность человека в полях в весеннее время</a:t>
            </a:r>
            <a:endParaRPr b="0" lang="ru-RU" sz="1600" spc="-1" strike="noStrike">
              <a:latin typeface="Arial"/>
            </a:endParaRPr>
          </a:p>
        </p:txBody>
      </p:sp>
      <p:sp>
        <p:nvSpPr>
          <p:cNvPr id="143" name="CustomShape 4"/>
          <p:cNvSpPr/>
          <p:nvPr/>
        </p:nvSpPr>
        <p:spPr>
          <a:xfrm>
            <a:off x="107640" y="2277000"/>
            <a:ext cx="2711520" cy="1095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ru-RU" sz="2200" spc="-1" strike="noStrike">
                <a:solidFill>
                  <a:srgbClr val="000000"/>
                </a:solidFill>
                <a:latin typeface="Trebuchet MS"/>
              </a:rPr>
              <a:t>Пахать (перекапывать) землю</a:t>
            </a:r>
            <a:endParaRPr b="0" lang="ru-RU" sz="2200" spc="-1" strike="noStrike">
              <a:latin typeface="Arial"/>
            </a:endParaRPr>
          </a:p>
        </p:txBody>
      </p:sp>
      <p:sp>
        <p:nvSpPr>
          <p:cNvPr id="144" name="CustomShape 5"/>
          <p:cNvSpPr/>
          <p:nvPr/>
        </p:nvSpPr>
        <p:spPr>
          <a:xfrm>
            <a:off x="3362400" y="2493000"/>
            <a:ext cx="2407680" cy="425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ru-RU" sz="2200" spc="-1" strike="noStrike">
                <a:solidFill>
                  <a:srgbClr val="000000"/>
                </a:solidFill>
                <a:latin typeface="Trebuchet MS"/>
              </a:rPr>
              <a:t>Боронить землю</a:t>
            </a:r>
            <a:endParaRPr b="0" lang="ru-RU" sz="2200" spc="-1" strike="noStrike">
              <a:latin typeface="Arial"/>
            </a:endParaRPr>
          </a:p>
        </p:txBody>
      </p:sp>
      <p:sp>
        <p:nvSpPr>
          <p:cNvPr id="145" name="CustomShape 6"/>
          <p:cNvSpPr/>
          <p:nvPr/>
        </p:nvSpPr>
        <p:spPr>
          <a:xfrm>
            <a:off x="6247440" y="2494080"/>
            <a:ext cx="2810160" cy="425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ru-RU" sz="2200" spc="-1" strike="noStrike">
                <a:solidFill>
                  <a:srgbClr val="000000"/>
                </a:solidFill>
                <a:latin typeface="Trebuchet MS"/>
              </a:rPr>
              <a:t>Вносить удобрения</a:t>
            </a:r>
            <a:endParaRPr b="0" lang="ru-RU" sz="2200" spc="-1" strike="noStrike">
              <a:latin typeface="Arial"/>
            </a:endParaRPr>
          </a:p>
        </p:txBody>
      </p:sp>
      <p:sp>
        <p:nvSpPr>
          <p:cNvPr id="146" name="CustomShape 7"/>
          <p:cNvSpPr/>
          <p:nvPr/>
        </p:nvSpPr>
        <p:spPr>
          <a:xfrm>
            <a:off x="573480" y="5517360"/>
            <a:ext cx="2113560" cy="425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ru-RU" sz="2200" spc="-1" strike="noStrike">
                <a:solidFill>
                  <a:srgbClr val="000000"/>
                </a:solidFill>
                <a:latin typeface="Trebuchet MS"/>
              </a:rPr>
              <a:t>Засевать поле</a:t>
            </a:r>
            <a:endParaRPr b="0" lang="ru-RU" sz="2200" spc="-1" strike="noStrike">
              <a:latin typeface="Arial"/>
            </a:endParaRPr>
          </a:p>
        </p:txBody>
      </p:sp>
      <p:sp>
        <p:nvSpPr>
          <p:cNvPr id="147" name="CustomShape 8"/>
          <p:cNvSpPr/>
          <p:nvPr/>
        </p:nvSpPr>
        <p:spPr>
          <a:xfrm>
            <a:off x="6387480" y="5517360"/>
            <a:ext cx="2525040" cy="425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ru-RU" sz="2200" spc="-1" strike="noStrike">
                <a:solidFill>
                  <a:srgbClr val="000000"/>
                </a:solidFill>
                <a:latin typeface="Trebuchet MS"/>
              </a:rPr>
              <a:t>Поливать всходы</a:t>
            </a:r>
            <a:endParaRPr b="0" lang="ru-RU" sz="2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TextShape 1"/>
          <p:cNvSpPr txBox="1"/>
          <p:nvPr/>
        </p:nvSpPr>
        <p:spPr>
          <a:xfrm>
            <a:off x="539640" y="404640"/>
            <a:ext cx="7704360" cy="50364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p>
            <a:pPr marL="228600" indent="-182520" algn="ctr">
              <a:lnSpc>
                <a:spcPct val="100000"/>
              </a:lnSpc>
              <a:spcBef>
                <a:spcPts val="439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/>
              <a:buChar char="*"/>
            </a:pPr>
            <a:r>
              <a:rPr b="1" lang="ru-RU" sz="2200" spc="-1" strike="noStrike" u="sng">
                <a:solidFill>
                  <a:srgbClr val="404040"/>
                </a:solidFill>
                <a:uFillTx/>
                <a:latin typeface="Trebuchet MS"/>
              </a:rPr>
              <a:t>Работники сельского хозяйства</a:t>
            </a:r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pic>
        <p:nvPicPr>
          <p:cNvPr id="149" name="Picture 2" descr="https://www.briancormier.com/wp-content/uploads/2016/08/vegetable-garden.jpg"/>
          <p:cNvPicPr/>
          <p:nvPr/>
        </p:nvPicPr>
        <p:blipFill>
          <a:blip r:embed="rId1"/>
          <a:stretch/>
        </p:blipFill>
        <p:spPr>
          <a:xfrm>
            <a:off x="196200" y="1196640"/>
            <a:ext cx="2736000" cy="3240000"/>
          </a:xfrm>
          <a:prstGeom prst="rect">
            <a:avLst/>
          </a:prstGeom>
          <a:ln w="0">
            <a:noFill/>
          </a:ln>
        </p:spPr>
      </p:pic>
      <p:pic>
        <p:nvPicPr>
          <p:cNvPr id="150" name="Picture 6" descr="https://static5.depositphotos.com/1030167/425/i/950/depositphotos_4257193-stock-photo-the-agriculturist-on-a-wheaten.jpg"/>
          <p:cNvPicPr/>
          <p:nvPr/>
        </p:nvPicPr>
        <p:blipFill>
          <a:blip r:embed="rId2"/>
          <a:stretch/>
        </p:blipFill>
        <p:spPr>
          <a:xfrm>
            <a:off x="3276000" y="1211400"/>
            <a:ext cx="2791440" cy="3254400"/>
          </a:xfrm>
          <a:prstGeom prst="rect">
            <a:avLst/>
          </a:prstGeom>
          <a:ln w="0">
            <a:noFill/>
          </a:ln>
        </p:spPr>
      </p:pic>
      <p:pic>
        <p:nvPicPr>
          <p:cNvPr id="151" name="Picture 8" descr="https://res.cloudinary.com/fleetnation/image/private/c_fit,w_1120/g_south,l_text:style_gothic2:%C2%A9%20Patrick%20Guenette,o_20,y_10/g_center,l_watermark4,o_25,y_50/v1541848478/a99ecitzxigte3lgmhje.jpg"/>
          <p:cNvPicPr/>
          <p:nvPr/>
        </p:nvPicPr>
        <p:blipFill>
          <a:blip r:embed="rId3"/>
          <a:stretch/>
        </p:blipFill>
        <p:spPr>
          <a:xfrm>
            <a:off x="6359760" y="1271520"/>
            <a:ext cx="2514240" cy="3193920"/>
          </a:xfrm>
          <a:prstGeom prst="rect">
            <a:avLst/>
          </a:prstGeom>
          <a:ln w="0">
            <a:noFill/>
          </a:ln>
        </p:spPr>
      </p:pic>
      <p:sp>
        <p:nvSpPr>
          <p:cNvPr id="152" name="CustomShape 2"/>
          <p:cNvSpPr/>
          <p:nvPr/>
        </p:nvSpPr>
        <p:spPr>
          <a:xfrm>
            <a:off x="323640" y="4653000"/>
            <a:ext cx="2376000" cy="1431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ru-RU" sz="2200" spc="-1" strike="noStrike" u="sng">
                <a:solidFill>
                  <a:srgbClr val="000000"/>
                </a:solidFill>
                <a:uFillTx/>
                <a:latin typeface="Trebuchet MS"/>
              </a:rPr>
              <a:t>Овощевод</a:t>
            </a:r>
            <a:r>
              <a:rPr b="1" lang="ru-RU" sz="2200" spc="-1" strike="noStrike">
                <a:solidFill>
                  <a:srgbClr val="000000"/>
                </a:solidFill>
                <a:latin typeface="Trebuchet MS"/>
              </a:rPr>
              <a:t> </a:t>
            </a:r>
            <a:endParaRPr b="0" lang="ru-RU" sz="22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2200" spc="-1" strike="noStrike">
                <a:solidFill>
                  <a:srgbClr val="000000"/>
                </a:solidFill>
                <a:latin typeface="Trebuchet MS"/>
              </a:rPr>
              <a:t>занимается выращиванием овощей</a:t>
            </a:r>
            <a:endParaRPr b="0" lang="ru-RU" sz="2200" spc="-1" strike="noStrike">
              <a:latin typeface="Arial"/>
            </a:endParaRPr>
          </a:p>
        </p:txBody>
      </p:sp>
      <p:sp>
        <p:nvSpPr>
          <p:cNvPr id="153" name="CustomShape 3"/>
          <p:cNvSpPr/>
          <p:nvPr/>
        </p:nvSpPr>
        <p:spPr>
          <a:xfrm>
            <a:off x="3276000" y="4653000"/>
            <a:ext cx="2773440" cy="1431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ru-RU" sz="2200" spc="-1" strike="noStrike" u="sng">
                <a:solidFill>
                  <a:srgbClr val="000000"/>
                </a:solidFill>
                <a:uFillTx/>
                <a:latin typeface="Trebuchet MS"/>
              </a:rPr>
              <a:t>Хлебороб </a:t>
            </a:r>
            <a:endParaRPr b="0" lang="ru-RU" sz="22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2200" spc="-1" strike="noStrike">
                <a:solidFill>
                  <a:srgbClr val="000000"/>
                </a:solidFill>
                <a:latin typeface="Trebuchet MS"/>
              </a:rPr>
              <a:t>выращивает хлеб (зерновые культуры)</a:t>
            </a:r>
            <a:endParaRPr b="0" lang="ru-RU" sz="2200" spc="-1" strike="noStrike">
              <a:latin typeface="Arial"/>
            </a:endParaRPr>
          </a:p>
        </p:txBody>
      </p:sp>
      <p:sp>
        <p:nvSpPr>
          <p:cNvPr id="154" name="CustomShape 4"/>
          <p:cNvSpPr/>
          <p:nvPr/>
        </p:nvSpPr>
        <p:spPr>
          <a:xfrm>
            <a:off x="6588360" y="4653000"/>
            <a:ext cx="2217240" cy="1431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ru-RU" sz="2200" spc="-1" strike="noStrike" u="sng">
                <a:solidFill>
                  <a:srgbClr val="000000"/>
                </a:solidFill>
                <a:uFillTx/>
                <a:latin typeface="Trebuchet MS"/>
              </a:rPr>
              <a:t>Животновод  </a:t>
            </a:r>
            <a:endParaRPr b="0" lang="ru-RU" sz="22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2200" spc="-1" strike="noStrike">
                <a:solidFill>
                  <a:srgbClr val="000000"/>
                </a:solidFill>
                <a:latin typeface="Trebuchet MS"/>
              </a:rPr>
              <a:t>ухаживает за домашними животными</a:t>
            </a:r>
            <a:endParaRPr b="0" lang="ru-RU" sz="2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Picture 2" descr="https://i.pinimg.com/originals/26/6a/84/266a840a00747da30163a40eb739a830.jpg"/>
          <p:cNvPicPr/>
          <p:nvPr/>
        </p:nvPicPr>
        <p:blipFill>
          <a:blip r:embed="rId1"/>
          <a:stretch/>
        </p:blipFill>
        <p:spPr>
          <a:xfrm>
            <a:off x="251640" y="188640"/>
            <a:ext cx="2779920" cy="3463200"/>
          </a:xfrm>
          <a:prstGeom prst="rect">
            <a:avLst/>
          </a:prstGeom>
          <a:ln w="0">
            <a:noFill/>
          </a:ln>
        </p:spPr>
      </p:pic>
      <p:pic>
        <p:nvPicPr>
          <p:cNvPr id="156" name="Picture 4" descr="https://thumbs.dreamstime.com/b/%D1%81%D0%B0-%D0%BE%D0%B2%D0%BD%D0%B8%D0%BA-%D0%B7%D0%B0%D1%81%D0%B0%D0%B6%D0%B8%D0%B2%D0%B0%D1%8F-%D0%B8%D0%B7%D0%BE%D0%B1%D1%80%D0%B0%D0%B6%D0%B5%D0%BD%D0%B8%D0%B5-%D1%82%D0%B5%D0%BC%D1%8B-%D0%B5%D1%80%D0%B5%D0%B2%D0%B0-86588955.jpg"/>
          <p:cNvPicPr/>
          <p:nvPr/>
        </p:nvPicPr>
        <p:blipFill>
          <a:blip r:embed="rId2"/>
          <a:stretch/>
        </p:blipFill>
        <p:spPr>
          <a:xfrm>
            <a:off x="3276000" y="188640"/>
            <a:ext cx="2693160" cy="3482640"/>
          </a:xfrm>
          <a:prstGeom prst="rect">
            <a:avLst/>
          </a:prstGeom>
          <a:ln w="0">
            <a:noFill/>
          </a:ln>
        </p:spPr>
      </p:pic>
      <p:pic>
        <p:nvPicPr>
          <p:cNvPr id="157" name="Picture 6" descr="https://thumbs.dreamstime.com/b/%D0%BA%D1%83%D1%80%D0%B8%D1%86%D1%8B-%D0%B8-%D1%86%D1%8B%D0%BF-%D1%8F%D1%82%D0%B0-%D0%B5%D0%B2%D1%83%D1%88%D0%BA%D0%B8-%D0%BF%D0%BE-%D0%B0%D0%B2%D0%B0%D1%8F-92724433.jpg"/>
          <p:cNvPicPr/>
          <p:nvPr/>
        </p:nvPicPr>
        <p:blipFill>
          <a:blip r:embed="rId3"/>
          <a:stretch/>
        </p:blipFill>
        <p:spPr>
          <a:xfrm>
            <a:off x="6228360" y="217080"/>
            <a:ext cx="2736000" cy="3435120"/>
          </a:xfrm>
          <a:prstGeom prst="rect">
            <a:avLst/>
          </a:prstGeom>
          <a:ln w="0">
            <a:noFill/>
          </a:ln>
        </p:spPr>
      </p:pic>
      <p:sp>
        <p:nvSpPr>
          <p:cNvPr id="158" name="CustomShape 1"/>
          <p:cNvSpPr/>
          <p:nvPr/>
        </p:nvSpPr>
        <p:spPr>
          <a:xfrm>
            <a:off x="395640" y="4005000"/>
            <a:ext cx="2664000" cy="1095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ru-RU" sz="2200" spc="-1" strike="noStrike" u="sng">
                <a:solidFill>
                  <a:srgbClr val="000000"/>
                </a:solidFill>
                <a:uFillTx/>
                <a:latin typeface="Trebuchet MS"/>
              </a:rPr>
              <a:t>Пчеловод</a:t>
            </a:r>
            <a:r>
              <a:rPr b="1" lang="ru-RU" sz="2200" spc="-1" strike="noStrike">
                <a:solidFill>
                  <a:srgbClr val="000000"/>
                </a:solidFill>
                <a:latin typeface="Trebuchet MS"/>
              </a:rPr>
              <a:t> </a:t>
            </a:r>
            <a:endParaRPr b="0" lang="ru-RU" sz="22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2200" spc="-1" strike="noStrike">
                <a:solidFill>
                  <a:srgbClr val="000000"/>
                </a:solidFill>
                <a:latin typeface="Trebuchet MS"/>
              </a:rPr>
              <a:t>ухаживает за пчелами</a:t>
            </a:r>
            <a:endParaRPr b="0" lang="ru-RU" sz="2200" spc="-1" strike="noStrike">
              <a:latin typeface="Arial"/>
            </a:endParaRPr>
          </a:p>
        </p:txBody>
      </p:sp>
      <p:sp>
        <p:nvSpPr>
          <p:cNvPr id="159" name="CustomShape 2"/>
          <p:cNvSpPr/>
          <p:nvPr/>
        </p:nvSpPr>
        <p:spPr>
          <a:xfrm>
            <a:off x="3348000" y="3933000"/>
            <a:ext cx="2448000" cy="1431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ru-RU" sz="2200" spc="-1" strike="noStrike" u="sng">
                <a:solidFill>
                  <a:srgbClr val="000000"/>
                </a:solidFill>
                <a:uFillTx/>
                <a:latin typeface="Trebuchet MS"/>
              </a:rPr>
              <a:t>Садовод</a:t>
            </a:r>
            <a:r>
              <a:rPr b="1" lang="ru-RU" sz="2200" spc="-1" strike="noStrike">
                <a:solidFill>
                  <a:srgbClr val="000000"/>
                </a:solidFill>
                <a:latin typeface="Trebuchet MS"/>
              </a:rPr>
              <a:t> </a:t>
            </a:r>
            <a:endParaRPr b="0" lang="ru-RU" sz="22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2200" spc="-1" strike="noStrike">
                <a:solidFill>
                  <a:srgbClr val="000000"/>
                </a:solidFill>
                <a:latin typeface="Trebuchet MS"/>
              </a:rPr>
              <a:t>ухаживает за плодовыми деревьями</a:t>
            </a:r>
            <a:endParaRPr b="0" lang="ru-RU" sz="2200" spc="-1" strike="noStrike">
              <a:latin typeface="Arial"/>
            </a:endParaRPr>
          </a:p>
        </p:txBody>
      </p:sp>
      <p:sp>
        <p:nvSpPr>
          <p:cNvPr id="160" name="CustomShape 3"/>
          <p:cNvSpPr/>
          <p:nvPr/>
        </p:nvSpPr>
        <p:spPr>
          <a:xfrm>
            <a:off x="6286680" y="3933000"/>
            <a:ext cx="2520000" cy="1431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ru-RU" sz="2200" spc="-1" strike="noStrike" u="sng">
                <a:solidFill>
                  <a:srgbClr val="000000"/>
                </a:solidFill>
                <a:uFillTx/>
                <a:latin typeface="Trebuchet MS"/>
              </a:rPr>
              <a:t>Птичница</a:t>
            </a:r>
            <a:r>
              <a:rPr b="1" lang="ru-RU" sz="2200" spc="-1" strike="noStrike">
                <a:solidFill>
                  <a:srgbClr val="000000"/>
                </a:solidFill>
                <a:latin typeface="Trebuchet MS"/>
              </a:rPr>
              <a:t> </a:t>
            </a:r>
            <a:endParaRPr b="0" lang="ru-RU" sz="22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2200" spc="-1" strike="noStrike">
                <a:solidFill>
                  <a:srgbClr val="000000"/>
                </a:solidFill>
                <a:latin typeface="Trebuchet MS"/>
              </a:rPr>
              <a:t>ухаживает за домашней птицей</a:t>
            </a:r>
            <a:endParaRPr b="0" lang="ru-RU" sz="2200" spc="-1" strike="noStrike">
              <a:latin typeface="Arial"/>
            </a:endParaRPr>
          </a:p>
        </p:txBody>
      </p:sp>
      <p:sp>
        <p:nvSpPr>
          <p:cNvPr id="161" name="CustomShape 4"/>
          <p:cNvSpPr/>
          <p:nvPr/>
        </p:nvSpPr>
        <p:spPr>
          <a:xfrm>
            <a:off x="358920" y="5661360"/>
            <a:ext cx="8425800" cy="577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ru-RU" sz="1600" spc="-1" strike="noStrike" u="sng">
                <a:solidFill>
                  <a:srgbClr val="000000"/>
                </a:solidFill>
                <a:uFillTx/>
                <a:latin typeface="Trebuchet MS"/>
              </a:rPr>
              <a:t>Цель: </a:t>
            </a:r>
            <a:r>
              <a:rPr b="1" lang="ru-RU" sz="1600" spc="-1" strike="noStrike">
                <a:solidFill>
                  <a:srgbClr val="000000"/>
                </a:solidFill>
                <a:latin typeface="Trebuchet MS"/>
              </a:rPr>
              <a:t>запомнить название работников сельского хозяйства, практиковаться в словообразовании (слова с двумя основами)</a:t>
            </a:r>
            <a:endParaRPr b="0" lang="ru-RU" sz="1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TextShape 1"/>
          <p:cNvSpPr txBox="1"/>
          <p:nvPr/>
        </p:nvSpPr>
        <p:spPr>
          <a:xfrm>
            <a:off x="1143000" y="188640"/>
            <a:ext cx="6400440" cy="86364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p>
            <a:pPr marL="228600" indent="-182520" algn="ctr">
              <a:lnSpc>
                <a:spcPct val="100000"/>
              </a:lnSpc>
              <a:spcBef>
                <a:spcPts val="439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/>
              <a:buChar char="*"/>
            </a:pPr>
            <a:r>
              <a:rPr b="1" lang="ru-RU" sz="2200" spc="-1" strike="noStrike" u="sng">
                <a:solidFill>
                  <a:srgbClr val="404040"/>
                </a:solidFill>
                <a:uFillTx/>
                <a:latin typeface="Trebuchet MS"/>
              </a:rPr>
              <a:t>Весной на поля выходит различная сельскохозяйственная техника</a:t>
            </a:r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pic>
        <p:nvPicPr>
          <p:cNvPr id="163" name="Picture 2" descr="http://tdagris.ru/wp-content/uploads/2018/05/PSku-plug.jpg"/>
          <p:cNvPicPr/>
          <p:nvPr/>
        </p:nvPicPr>
        <p:blipFill>
          <a:blip r:embed="rId1"/>
          <a:stretch/>
        </p:blipFill>
        <p:spPr>
          <a:xfrm>
            <a:off x="107640" y="980640"/>
            <a:ext cx="2658240" cy="1771920"/>
          </a:xfrm>
          <a:prstGeom prst="rect">
            <a:avLst/>
          </a:prstGeom>
          <a:ln w="0">
            <a:noFill/>
          </a:ln>
        </p:spPr>
      </p:pic>
      <p:pic>
        <p:nvPicPr>
          <p:cNvPr id="164" name="Picture 4" descr="https://selo.ua/files/images/items/8/8497z48bf0ce7.jpg"/>
          <p:cNvPicPr/>
          <p:nvPr/>
        </p:nvPicPr>
        <p:blipFill>
          <a:blip r:embed="rId2"/>
          <a:stretch/>
        </p:blipFill>
        <p:spPr>
          <a:xfrm>
            <a:off x="2988000" y="980280"/>
            <a:ext cx="2776320" cy="1772280"/>
          </a:xfrm>
          <a:prstGeom prst="rect">
            <a:avLst/>
          </a:prstGeom>
          <a:ln w="0">
            <a:noFill/>
          </a:ln>
        </p:spPr>
      </p:pic>
      <p:pic>
        <p:nvPicPr>
          <p:cNvPr id="165" name="Picture 6" descr="https://www.deere.ru/assets/images/region-2/products/russia/seeding/db-series/db83/db83_0089392_hero_large_3b56d303d09fe627ab67930651707fa2d60f952a.jpg"/>
          <p:cNvPicPr/>
          <p:nvPr/>
        </p:nvPicPr>
        <p:blipFill>
          <a:blip r:embed="rId3"/>
          <a:stretch/>
        </p:blipFill>
        <p:spPr>
          <a:xfrm>
            <a:off x="6012000" y="1008360"/>
            <a:ext cx="2961720" cy="1665000"/>
          </a:xfrm>
          <a:prstGeom prst="rect">
            <a:avLst/>
          </a:prstGeom>
          <a:ln w="0">
            <a:noFill/>
          </a:ln>
        </p:spPr>
      </p:pic>
      <p:pic>
        <p:nvPicPr>
          <p:cNvPr id="166" name="Picture 8" descr="https://i.artfile.ru/2048x1149_849922_%5bwww.ArtFile.ru%5d.jpg"/>
          <p:cNvPicPr/>
          <p:nvPr/>
        </p:nvPicPr>
        <p:blipFill>
          <a:blip r:embed="rId4"/>
          <a:stretch/>
        </p:blipFill>
        <p:spPr>
          <a:xfrm>
            <a:off x="827640" y="3704400"/>
            <a:ext cx="3456000" cy="2170800"/>
          </a:xfrm>
          <a:prstGeom prst="rect">
            <a:avLst/>
          </a:prstGeom>
          <a:ln w="0">
            <a:noFill/>
          </a:ln>
        </p:spPr>
      </p:pic>
      <p:sp>
        <p:nvSpPr>
          <p:cNvPr id="167" name="CustomShape 2"/>
          <p:cNvSpPr/>
          <p:nvPr/>
        </p:nvSpPr>
        <p:spPr>
          <a:xfrm>
            <a:off x="35640" y="2781000"/>
            <a:ext cx="2880000" cy="913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ru-RU" sz="1800" spc="-1" strike="noStrike" u="sng">
                <a:solidFill>
                  <a:srgbClr val="000000"/>
                </a:solidFill>
                <a:uFillTx/>
                <a:latin typeface="Trebuchet MS"/>
              </a:rPr>
              <a:t>Плуг</a:t>
            </a:r>
            <a:r>
              <a:rPr b="1" lang="ru-RU" sz="1800" spc="-1" strike="noStrike">
                <a:solidFill>
                  <a:srgbClr val="000000"/>
                </a:solidFill>
                <a:latin typeface="Trebuchet MS"/>
              </a:rPr>
              <a:t> перекапывает землю, как множество мощных лопат</a:t>
            </a:r>
            <a:endParaRPr b="0" lang="ru-RU" sz="1800" spc="-1" strike="noStrike">
              <a:latin typeface="Arial"/>
            </a:endParaRPr>
          </a:p>
        </p:txBody>
      </p:sp>
      <p:sp>
        <p:nvSpPr>
          <p:cNvPr id="168" name="CustomShape 3"/>
          <p:cNvSpPr/>
          <p:nvPr/>
        </p:nvSpPr>
        <p:spPr>
          <a:xfrm>
            <a:off x="3060000" y="2781000"/>
            <a:ext cx="2704320" cy="913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ru-RU" sz="1800" spc="-1" strike="noStrike" u="sng">
                <a:solidFill>
                  <a:srgbClr val="000000"/>
                </a:solidFill>
                <a:uFillTx/>
                <a:latin typeface="Trebuchet MS"/>
              </a:rPr>
              <a:t>Борона</a:t>
            </a:r>
            <a:r>
              <a:rPr b="1" lang="ru-RU" sz="1800" spc="-1" strike="noStrike">
                <a:solidFill>
                  <a:srgbClr val="000000"/>
                </a:solidFill>
                <a:latin typeface="Trebuchet MS"/>
              </a:rPr>
              <a:t> делает землю мягкой, разбивает крупные куски</a:t>
            </a:r>
            <a:endParaRPr b="0" lang="ru-RU" sz="1800" spc="-1" strike="noStrike">
              <a:latin typeface="Arial"/>
            </a:endParaRPr>
          </a:p>
        </p:txBody>
      </p:sp>
      <p:sp>
        <p:nvSpPr>
          <p:cNvPr id="169" name="CustomShape 4"/>
          <p:cNvSpPr/>
          <p:nvPr/>
        </p:nvSpPr>
        <p:spPr>
          <a:xfrm>
            <a:off x="6012000" y="2781000"/>
            <a:ext cx="2961720" cy="913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ru-RU" sz="1800" spc="-1" strike="noStrike" u="sng">
                <a:solidFill>
                  <a:srgbClr val="000000"/>
                </a:solidFill>
                <a:uFillTx/>
                <a:latin typeface="Trebuchet MS"/>
              </a:rPr>
              <a:t>Сеялка</a:t>
            </a:r>
            <a:r>
              <a:rPr b="1" lang="ru-RU" sz="1800" spc="-1" strike="noStrike">
                <a:solidFill>
                  <a:srgbClr val="000000"/>
                </a:solidFill>
                <a:latin typeface="Trebuchet MS"/>
              </a:rPr>
              <a:t> равномерно разбрасывает семена по полю</a:t>
            </a:r>
            <a:endParaRPr b="0" lang="ru-RU" sz="1800" spc="-1" strike="noStrike">
              <a:latin typeface="Arial"/>
            </a:endParaRPr>
          </a:p>
        </p:txBody>
      </p:sp>
      <p:sp>
        <p:nvSpPr>
          <p:cNvPr id="170" name="CustomShape 5"/>
          <p:cNvSpPr/>
          <p:nvPr/>
        </p:nvSpPr>
        <p:spPr>
          <a:xfrm>
            <a:off x="4932000" y="3933000"/>
            <a:ext cx="3960000" cy="1187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ru-RU" sz="1800" spc="-1" strike="noStrike" u="sng">
                <a:solidFill>
                  <a:srgbClr val="000000"/>
                </a:solidFill>
                <a:uFillTx/>
                <a:latin typeface="Trebuchet MS"/>
              </a:rPr>
              <a:t>Трактор</a:t>
            </a:r>
            <a:r>
              <a:rPr b="1" lang="ru-RU" sz="1800" spc="-1" strike="noStrike">
                <a:solidFill>
                  <a:srgbClr val="000000"/>
                </a:solidFill>
                <a:latin typeface="Trebuchet MS"/>
              </a:rPr>
              <a:t> главный работник на поле. К нему прицепляют и плуг, и борону и сеялку. Управляет трактором </a:t>
            </a:r>
            <a:r>
              <a:rPr b="1" lang="ru-RU" sz="1800" spc="-1" strike="noStrike" u="sng">
                <a:solidFill>
                  <a:srgbClr val="000000"/>
                </a:solidFill>
                <a:uFillTx/>
                <a:latin typeface="Trebuchet MS"/>
              </a:rPr>
              <a:t>тракторист</a:t>
            </a:r>
            <a:endParaRPr b="0" lang="ru-RU" sz="1800" spc="-1" strike="noStrike">
              <a:latin typeface="Arial"/>
            </a:endParaRPr>
          </a:p>
        </p:txBody>
      </p:sp>
      <p:sp>
        <p:nvSpPr>
          <p:cNvPr id="171" name="CustomShape 6"/>
          <p:cNvSpPr/>
          <p:nvPr/>
        </p:nvSpPr>
        <p:spPr>
          <a:xfrm>
            <a:off x="358920" y="5940720"/>
            <a:ext cx="8425800" cy="333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ru-RU" sz="1600" spc="-1" strike="noStrike" u="sng">
                <a:solidFill>
                  <a:srgbClr val="000000"/>
                </a:solidFill>
                <a:uFillTx/>
                <a:latin typeface="Trebuchet MS"/>
              </a:rPr>
              <a:t>Цель: </a:t>
            </a:r>
            <a:r>
              <a:rPr b="1" lang="ru-RU" sz="1600" spc="-1" strike="noStrike">
                <a:solidFill>
                  <a:srgbClr val="000000"/>
                </a:solidFill>
                <a:latin typeface="Trebuchet MS"/>
              </a:rPr>
              <a:t>расширение лексического запаса за счет слов: плуг, борона, сеялка</a:t>
            </a:r>
            <a:endParaRPr b="0" lang="ru-RU" sz="1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TextShape 1"/>
          <p:cNvSpPr txBox="1"/>
          <p:nvPr/>
        </p:nvSpPr>
        <p:spPr>
          <a:xfrm>
            <a:off x="1143000" y="116640"/>
            <a:ext cx="6400440" cy="1185120"/>
          </a:xfrm>
          <a:prstGeom prst="rect">
            <a:avLst/>
          </a:prstGeom>
          <a:noFill/>
          <a:ln w="0">
            <a:noFill/>
          </a:ln>
        </p:spPr>
        <p:txBody>
          <a:bodyPr>
            <a:normAutofit/>
          </a:bodyPr>
          <a:p>
            <a:pPr marL="228600" indent="-182520" algn="ctr">
              <a:lnSpc>
                <a:spcPct val="100000"/>
              </a:lnSpc>
              <a:spcBef>
                <a:spcPts val="439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/>
              <a:buChar char="*"/>
            </a:pPr>
            <a:r>
              <a:rPr b="1" lang="ru-RU" sz="2200" spc="-1" strike="noStrike">
                <a:solidFill>
                  <a:srgbClr val="404040"/>
                </a:solidFill>
                <a:latin typeface="Trebuchet MS"/>
              </a:rPr>
              <a:t>Названия этих сельскохозяйственных орудий вам знакомы. Вспомните их и подумайте, на какую букву они начинаются</a:t>
            </a:r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pic>
        <p:nvPicPr>
          <p:cNvPr id="173" name="Picture 2" descr="https://atann.ru/upload/shop_3/1/1/3/item_11387/item_image11387.jpg"/>
          <p:cNvPicPr/>
          <p:nvPr/>
        </p:nvPicPr>
        <p:blipFill>
          <a:blip r:embed="rId1"/>
          <a:stretch/>
        </p:blipFill>
        <p:spPr>
          <a:xfrm>
            <a:off x="539640" y="1340640"/>
            <a:ext cx="2232000" cy="1674000"/>
          </a:xfrm>
          <a:prstGeom prst="rect">
            <a:avLst/>
          </a:prstGeom>
          <a:ln w="0">
            <a:noFill/>
          </a:ln>
        </p:spPr>
      </p:pic>
      <p:pic>
        <p:nvPicPr>
          <p:cNvPr id="174" name="Picture 4" descr="http://xn--e1aaiocfcvikeiu.xn--c1avg/image/upload/2015/07/79/795a045d180c3029ab981be591eb45e77f1d874b.jpg"/>
          <p:cNvPicPr/>
          <p:nvPr/>
        </p:nvPicPr>
        <p:blipFill>
          <a:blip r:embed="rId2"/>
          <a:stretch/>
        </p:blipFill>
        <p:spPr>
          <a:xfrm>
            <a:off x="3276000" y="1213560"/>
            <a:ext cx="2232000" cy="2031120"/>
          </a:xfrm>
          <a:prstGeom prst="rect">
            <a:avLst/>
          </a:prstGeom>
          <a:ln w="0">
            <a:noFill/>
          </a:ln>
        </p:spPr>
      </p:pic>
      <p:pic>
        <p:nvPicPr>
          <p:cNvPr id="175" name="Picture 10" descr="https://cmp24.ru/images/prodacts/sourse/17283/17283559_vilyi-sadovyie-btsm-trujennik.jpg"/>
          <p:cNvPicPr/>
          <p:nvPr/>
        </p:nvPicPr>
        <p:blipFill>
          <a:blip r:embed="rId3"/>
          <a:stretch/>
        </p:blipFill>
        <p:spPr>
          <a:xfrm>
            <a:off x="6228360" y="1211760"/>
            <a:ext cx="2088000" cy="2088000"/>
          </a:xfrm>
          <a:prstGeom prst="rect">
            <a:avLst/>
          </a:prstGeom>
          <a:ln w="0">
            <a:noFill/>
          </a:ln>
        </p:spPr>
      </p:pic>
      <p:pic>
        <p:nvPicPr>
          <p:cNvPr id="176" name="Picture 12" descr="https://vasha-teplitsa.ru/wp-content/uploads/2019/09/post_5d8790da60016.jpg"/>
          <p:cNvPicPr/>
          <p:nvPr/>
        </p:nvPicPr>
        <p:blipFill>
          <a:blip r:embed="rId4"/>
          <a:stretch/>
        </p:blipFill>
        <p:spPr>
          <a:xfrm>
            <a:off x="179640" y="3429000"/>
            <a:ext cx="2787480" cy="1856880"/>
          </a:xfrm>
          <a:prstGeom prst="rect">
            <a:avLst/>
          </a:prstGeom>
          <a:ln w="0">
            <a:noFill/>
          </a:ln>
        </p:spPr>
      </p:pic>
      <p:pic>
        <p:nvPicPr>
          <p:cNvPr id="177" name="Picture 14" descr="https://im0-tub-ru.yandex.net/i?id=8ed5e26638e7816e8f3b32a87601b68b&amp;n=13&amp;exp=1"/>
          <p:cNvPicPr/>
          <p:nvPr/>
        </p:nvPicPr>
        <p:blipFill>
          <a:blip r:embed="rId5"/>
          <a:stretch/>
        </p:blipFill>
        <p:spPr>
          <a:xfrm>
            <a:off x="6228360" y="3429000"/>
            <a:ext cx="2613240" cy="2039400"/>
          </a:xfrm>
          <a:prstGeom prst="rect">
            <a:avLst/>
          </a:prstGeom>
          <a:ln w="0">
            <a:noFill/>
          </a:ln>
        </p:spPr>
      </p:pic>
      <p:sp>
        <p:nvSpPr>
          <p:cNvPr id="178" name="CustomShape 2"/>
          <p:cNvSpPr/>
          <p:nvPr/>
        </p:nvSpPr>
        <p:spPr>
          <a:xfrm>
            <a:off x="3348000" y="3573000"/>
            <a:ext cx="2448000" cy="155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ru-RU" sz="4800" spc="-1" strike="noStrike">
                <a:solidFill>
                  <a:srgbClr val="000000"/>
                </a:solidFill>
                <a:latin typeface="Trebuchet MS"/>
              </a:rPr>
              <a:t>Л   В   Г</a:t>
            </a:r>
            <a:endParaRPr b="0" lang="ru-RU" sz="4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4800" spc="-1" strike="noStrike">
                <a:solidFill>
                  <a:srgbClr val="000000"/>
                </a:solidFill>
                <a:latin typeface="Trebuchet MS"/>
              </a:rPr>
              <a:t>С  Л</a:t>
            </a:r>
            <a:endParaRPr b="0" lang="ru-RU" sz="4800" spc="-1" strike="noStrike">
              <a:latin typeface="Arial"/>
            </a:endParaRPr>
          </a:p>
        </p:txBody>
      </p:sp>
      <p:sp>
        <p:nvSpPr>
          <p:cNvPr id="179" name="CustomShape 3"/>
          <p:cNvSpPr/>
          <p:nvPr/>
        </p:nvSpPr>
        <p:spPr>
          <a:xfrm>
            <a:off x="358920" y="5940720"/>
            <a:ext cx="8425800" cy="577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ru-RU" sz="1600" spc="-1" strike="noStrike" u="sng">
                <a:solidFill>
                  <a:srgbClr val="000000"/>
                </a:solidFill>
                <a:uFillTx/>
                <a:latin typeface="Trebuchet MS"/>
              </a:rPr>
              <a:t>Цель: </a:t>
            </a:r>
            <a:r>
              <a:rPr b="1" lang="ru-RU" sz="1600" spc="-1" strike="noStrike">
                <a:solidFill>
                  <a:srgbClr val="000000"/>
                </a:solidFill>
                <a:latin typeface="Trebuchet MS"/>
              </a:rPr>
              <a:t>практиковаться в определении первого звука в слове, запоминать написание букв</a:t>
            </a:r>
            <a:endParaRPr b="0" lang="ru-RU" sz="1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328</TotalTime>
  <Application>LibreOffice/7.0.3.1$Windows_X86_64 LibreOffice_project/d7547858d014d4cf69878db179d326fc3483e082</Application>
  <Words>303</Words>
  <Paragraphs>66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2020-04-07T05:26:24Z</dcterms:created>
  <dc:creator>KIS</dc:creator>
  <dc:description/>
  <dc:language>ru-RU</dc:language>
  <cp:lastModifiedBy/>
  <dcterms:modified xsi:type="dcterms:W3CDTF">2023-03-28T08:59:56Z</dcterms:modified>
  <cp:revision>34</cp:revision>
  <dc:subject/>
  <dc:title>Весенние сельскохозяйственные работы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HiddenSlides">
    <vt:i4>0</vt:i4>
  </property>
  <property fmtid="{D5CDD505-2E9C-101B-9397-08002B2CF9AE}" pid="4" name="HyperlinksChanged">
    <vt:bool>0</vt:bool>
  </property>
  <property fmtid="{D5CDD505-2E9C-101B-9397-08002B2CF9AE}" pid="5" name="LinksUpToDate">
    <vt:bool>0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Экран (4:3)</vt:lpwstr>
  </property>
  <property fmtid="{D5CDD505-2E9C-101B-9397-08002B2CF9AE}" pid="9" name="ScaleCrop">
    <vt:bool>0</vt:bool>
  </property>
  <property fmtid="{D5CDD505-2E9C-101B-9397-08002B2CF9AE}" pid="10" name="ShareDoc">
    <vt:bool>0</vt:bool>
  </property>
  <property fmtid="{D5CDD505-2E9C-101B-9397-08002B2CF9AE}" pid="11" name="Slides">
    <vt:i4>11</vt:i4>
  </property>
</Properties>
</file>