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86" autoAdjust="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B02D181-1CA5-4EDE-BCDC-8CEA6C03DB33}" type="datetimeFigureOut">
              <a:rPr lang="ru-RU" smtClean="0"/>
              <a:pPr/>
              <a:t>25.01.2015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888764C-A23B-40A9-A32C-08542BD28F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404664"/>
            <a:ext cx="8280920" cy="1584176"/>
          </a:xfrm>
        </p:spPr>
        <p:txBody>
          <a:bodyPr>
            <a:normAutofit/>
          </a:bodyPr>
          <a:lstStyle/>
          <a:p>
            <a:pPr marL="301943" lvl="1" indent="0" algn="ctr">
              <a:buNone/>
            </a:pPr>
            <a:r>
              <a:rPr lang="ru-RU" sz="3400" dirty="0"/>
              <a:t>Берем полоску ткани для туловища </a:t>
            </a:r>
            <a:r>
              <a:rPr lang="ru-RU" sz="3400" dirty="0" smtClean="0"/>
              <a:t> и складываем </a:t>
            </a:r>
            <a:r>
              <a:rPr lang="ru-RU" sz="3400" dirty="0"/>
              <a:t>пополам в </a:t>
            </a:r>
            <a:r>
              <a:rPr lang="ru-RU" sz="3400" dirty="0" smtClean="0"/>
              <a:t>длину</a:t>
            </a:r>
            <a:endParaRPr lang="ru-RU" sz="3400" dirty="0"/>
          </a:p>
          <a:p>
            <a:endParaRPr lang="ru-RU" dirty="0"/>
          </a:p>
        </p:txBody>
      </p:sp>
      <p:pic>
        <p:nvPicPr>
          <p:cNvPr id="3074" name="Picture 2" descr="C:\Users\Леана\Desktop\kuvatka_mk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60851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7652436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9464" y="116632"/>
            <a:ext cx="8229600" cy="2448272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Разворачиваем ткань и получаем намеченную линию середины.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Каждую длинную сторону складываем пополам к намеченной линии </a:t>
            </a:r>
            <a:r>
              <a:rPr lang="ru-RU" sz="3200" dirty="0" smtClean="0">
                <a:solidFill>
                  <a:schemeClr val="tx1"/>
                </a:solidFill>
              </a:rPr>
              <a:t>середины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Леана\Desktop\kuvatka_mk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96952"/>
            <a:ext cx="3380576" cy="338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еана\Desktop\kuvatka_mk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29580"/>
            <a:ext cx="3515320" cy="351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002733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578298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Далее эти уже сложенные длинные стороны еще раз сгибаем пополам к намеченной середине.</a:t>
            </a:r>
          </a:p>
        </p:txBody>
      </p:sp>
      <p:pic>
        <p:nvPicPr>
          <p:cNvPr id="5122" name="Picture 2" descr="C:\Users\Леана\Desktop\kuvatka_mk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36912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3666735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930226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Последний раз </a:t>
            </a:r>
            <a:r>
              <a:rPr lang="ru-RU" sz="3600" dirty="0" smtClean="0">
                <a:solidFill>
                  <a:schemeClr val="tx1"/>
                </a:solidFill>
              </a:rPr>
              <a:t>складываем </a:t>
            </a:r>
            <a:r>
              <a:rPr lang="ru-RU" sz="3600" dirty="0">
                <a:solidFill>
                  <a:schemeClr val="tx1"/>
                </a:solidFill>
              </a:rPr>
              <a:t>обе полоски вместе и получаем длинную скрутку для туловища </a:t>
            </a:r>
            <a:r>
              <a:rPr lang="ru-RU" sz="3600" dirty="0" smtClean="0">
                <a:solidFill>
                  <a:schemeClr val="tx1"/>
                </a:solidFill>
              </a:rPr>
              <a:t>куклы.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Леана\Desktop\kuvatka_mk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36912"/>
            <a:ext cx="3659336" cy="365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1848900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79432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Полученную скрутку перегибаем пополам и, отступив от сгиба примерно 2 см, перевязываем ниткой туловище. Получилась головка куклы.</a:t>
            </a:r>
          </a:p>
        </p:txBody>
      </p:sp>
      <p:pic>
        <p:nvPicPr>
          <p:cNvPr id="7170" name="Picture 2" descr="C:\Users\Леана\Desktop\kuvatka_mk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242"/>
          <a:stretch/>
        </p:blipFill>
        <p:spPr bwMode="auto">
          <a:xfrm>
            <a:off x="5004048" y="2623276"/>
            <a:ext cx="2232248" cy="381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729231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498080" cy="172819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Берем полоску ткани для рук и с коротких сторон сгибаем </a:t>
            </a:r>
            <a:r>
              <a:rPr lang="ru-RU" dirty="0" smtClean="0">
                <a:solidFill>
                  <a:schemeClr val="tx1"/>
                </a:solidFill>
              </a:rPr>
              <a:t>примерно </a:t>
            </a:r>
            <a:r>
              <a:rPr lang="ru-RU" dirty="0">
                <a:solidFill>
                  <a:schemeClr val="tx1"/>
                </a:solidFill>
              </a:rPr>
              <a:t>1 см </a:t>
            </a:r>
            <a:r>
              <a:rPr lang="ru-RU" dirty="0" smtClean="0">
                <a:solidFill>
                  <a:schemeClr val="tx1"/>
                </a:solidFill>
              </a:rPr>
              <a:t>внутрь.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Леана\Desktop\kuvatka_mk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400"/>
          <a:stretch/>
        </p:blipFill>
        <p:spPr bwMode="auto">
          <a:xfrm>
            <a:off x="2915816" y="2708920"/>
            <a:ext cx="385757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2809724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200223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Далее сгибаем полоску ткани аналогично, как для туловища. Сначала по длинным сторонам внутрь к середине</a:t>
            </a:r>
            <a:r>
              <a:rPr lang="ru-RU" sz="3200" dirty="0" smtClean="0">
                <a:solidFill>
                  <a:schemeClr val="tx1"/>
                </a:solidFill>
              </a:rPr>
              <a:t>.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Леана\Desktop\kuvatka_mk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396044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Леана\Desktop\kuvatka_mk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46568"/>
            <a:ext cx="3371304" cy="36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4747507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337038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Последний </a:t>
            </a:r>
            <a:r>
              <a:rPr lang="ru-RU" sz="3200" dirty="0">
                <a:solidFill>
                  <a:schemeClr val="tx1"/>
                </a:solidFill>
              </a:rPr>
              <a:t>раз складываем стороны вместе. Получилась скрутка для ручек. 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С </a:t>
            </a:r>
            <a:r>
              <a:rPr lang="ru-RU" sz="3200" dirty="0">
                <a:solidFill>
                  <a:schemeClr val="tx1"/>
                </a:solidFill>
              </a:rPr>
              <a:t>каждой стороны перетягиваем скрутку ниткой, отступив от краев примерно 1 см. Таким образом оформляем ладошки у </a:t>
            </a:r>
            <a:r>
              <a:rPr lang="ru-RU" sz="3200" dirty="0" smtClean="0">
                <a:solidFill>
                  <a:schemeClr val="tx1"/>
                </a:solidFill>
              </a:rPr>
              <a:t>куклы.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Леана\Desktop\kuvatka_mk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140968"/>
            <a:ext cx="3299296" cy="329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0366491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29383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Теперь </a:t>
            </a:r>
            <a:r>
              <a:rPr lang="ru-RU" dirty="0">
                <a:solidFill>
                  <a:schemeClr val="tx1"/>
                </a:solidFill>
              </a:rPr>
              <a:t>скрутку ручек вкладываем между полосками скрутки туловища под головой </a:t>
            </a:r>
            <a:r>
              <a:rPr lang="ru-RU" dirty="0" smtClean="0">
                <a:solidFill>
                  <a:schemeClr val="tx1"/>
                </a:solidFill>
              </a:rPr>
              <a:t>куклы. </a:t>
            </a:r>
            <a:r>
              <a:rPr lang="ru-RU" dirty="0">
                <a:solidFill>
                  <a:schemeClr val="tx1"/>
                </a:solidFill>
              </a:rPr>
              <a:t>Перевязываем куклу по талии </a:t>
            </a:r>
            <a:r>
              <a:rPr lang="ru-RU" dirty="0" smtClean="0">
                <a:solidFill>
                  <a:schemeClr val="tx1"/>
                </a:solidFill>
              </a:rPr>
              <a:t>ниткой.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Леана\Desktop\kuvatka_mk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581"/>
          <a:stretch/>
        </p:blipFill>
        <p:spPr bwMode="auto">
          <a:xfrm>
            <a:off x="3995936" y="2924944"/>
            <a:ext cx="3816424" cy="325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9910644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62734005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5-003-Kamennyj-tsveto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4080357" cy="5589240"/>
          </a:xfrm>
        </p:spPr>
      </p:pic>
      <p:pic>
        <p:nvPicPr>
          <p:cNvPr id="6" name="Рисунок 5" descr="2781478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713" y="1268760"/>
            <a:ext cx="4214287" cy="558924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llust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1057381"/>
            <a:ext cx="4104456" cy="5800619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П.П.Бажов «Каменный цветок»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1500" y="0"/>
            <a:ext cx="4762500" cy="4495800"/>
          </a:xfrm>
          <a:prstGeom prst="rect">
            <a:avLst/>
          </a:prstGeom>
        </p:spPr>
      </p:pic>
      <p:pic>
        <p:nvPicPr>
          <p:cNvPr id="4" name="Содержимое 3" descr="foto-73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2204864"/>
            <a:ext cx="4586663" cy="4653136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468544" cy="1417638"/>
          </a:xfrm>
        </p:spPr>
        <p:txBody>
          <a:bodyPr>
            <a:noAutofit/>
          </a:bodyPr>
          <a:lstStyle/>
          <a:p>
            <a:pPr algn="ctr"/>
            <a:r>
              <a:rPr lang="ru-RU" sz="3900" dirty="0" smtClean="0"/>
              <a:t>К.Д.Ушинский </a:t>
            </a:r>
            <a:br>
              <a:rPr lang="ru-RU" sz="3900" dirty="0" smtClean="0"/>
            </a:br>
            <a:r>
              <a:rPr lang="ru-RU" sz="3900" dirty="0" smtClean="0"/>
              <a:t>«Как рубашка в поле выросла»</a:t>
            </a:r>
            <a:endParaRPr lang="ru-RU" sz="3900" dirty="0"/>
          </a:p>
        </p:txBody>
      </p:sp>
      <p:pic>
        <p:nvPicPr>
          <p:cNvPr id="4" name="Рисунок 3" descr="foto-7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4139952" cy="4193873"/>
          </a:xfrm>
          <a:prstGeom prst="rect">
            <a:avLst/>
          </a:prstGeom>
        </p:spPr>
      </p:pic>
      <p:pic>
        <p:nvPicPr>
          <p:cNvPr id="14338" name="Picture 2" descr="http://audioskazki.net/wp-content/gallery/ushinskiy/kak_rubashka_na_pole_vyrosla/img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32327"/>
            <a:ext cx="4355976" cy="442567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8604448" cy="6048672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Gabriola" pitchFamily="82" charset="0"/>
              </a:rPr>
              <a:t>Каков мастер, такова и работа.</a:t>
            </a:r>
          </a:p>
          <a:p>
            <a:pPr algn="ctr">
              <a:buNone/>
            </a:pPr>
            <a:endParaRPr lang="ru-RU" sz="5400" dirty="0" smtClean="0">
              <a:latin typeface="Gabriola" pitchFamily="82" charset="0"/>
            </a:endParaRPr>
          </a:p>
          <a:p>
            <a:pPr algn="ctr"/>
            <a:r>
              <a:rPr lang="ru-RU" sz="5400" dirty="0" smtClean="0">
                <a:latin typeface="Gabriola" pitchFamily="82" charset="0"/>
              </a:rPr>
              <a:t>Без хорошего труда нет плода.</a:t>
            </a:r>
          </a:p>
          <a:p>
            <a:pPr algn="ctr">
              <a:buNone/>
            </a:pPr>
            <a:endParaRPr lang="ru-RU" sz="5400" dirty="0" smtClean="0">
              <a:latin typeface="Gabriola" pitchFamily="82" charset="0"/>
            </a:endParaRPr>
          </a:p>
          <a:p>
            <a:pPr algn="ctr"/>
            <a:r>
              <a:rPr lang="ru-RU" sz="5400" dirty="0" smtClean="0">
                <a:latin typeface="Gabriola" pitchFamily="82" charset="0"/>
              </a:rPr>
              <a:t>Кто любит труд, того люди чтут.</a:t>
            </a:r>
            <a:endParaRPr lang="ru-RU" sz="5400" dirty="0">
              <a:latin typeface="Gabriola" pitchFamily="82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617"/>
            <a:ext cx="9144000" cy="6930881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9276" y="620688"/>
            <a:ext cx="7657743" cy="187220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i="1" dirty="0"/>
              <a:t>Народная тряпичная кукла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 smtClean="0"/>
              <a:t>«</a:t>
            </a:r>
            <a:r>
              <a:rPr lang="ru-RU" i="1" dirty="0" err="1"/>
              <a:t>Кувадка</a:t>
            </a:r>
            <a:r>
              <a:rPr lang="ru-RU" i="1" dirty="0"/>
              <a:t>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80928"/>
            <a:ext cx="440474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87893579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5952" y="98428"/>
            <a:ext cx="8628240" cy="51457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800" b="1" i="1" u="sng" dirty="0" smtClean="0"/>
              <a:t>Материалы:</a:t>
            </a:r>
            <a:endParaRPr lang="ru-RU" sz="4800" b="1" i="1" u="sng" dirty="0"/>
          </a:p>
          <a:p>
            <a:r>
              <a:rPr lang="ru-RU" sz="4300" dirty="0" smtClean="0"/>
              <a:t> </a:t>
            </a:r>
            <a:r>
              <a:rPr lang="ru-RU" sz="4300" dirty="0"/>
              <a:t>х/б ткань для туловища (25х15 см),</a:t>
            </a:r>
          </a:p>
          <a:p>
            <a:r>
              <a:rPr lang="ru-RU" sz="4300" dirty="0" smtClean="0"/>
              <a:t>х/б </a:t>
            </a:r>
            <a:r>
              <a:rPr lang="ru-RU" sz="4300" dirty="0"/>
              <a:t>ткань для рук </a:t>
            </a:r>
            <a:r>
              <a:rPr lang="ru-RU" sz="4300" dirty="0" smtClean="0"/>
              <a:t>(18х11 </a:t>
            </a:r>
            <a:r>
              <a:rPr lang="ru-RU" sz="4300" dirty="0"/>
              <a:t>см),</a:t>
            </a:r>
          </a:p>
          <a:p>
            <a:r>
              <a:rPr lang="ru-RU" sz="4300" dirty="0" smtClean="0"/>
              <a:t>нитки</a:t>
            </a:r>
            <a:r>
              <a:rPr lang="ru-RU" sz="4300" dirty="0"/>
              <a:t>.</a:t>
            </a:r>
          </a:p>
          <a:p>
            <a:endParaRPr lang="ru-RU" dirty="0"/>
          </a:p>
        </p:txBody>
      </p:sp>
      <p:pic>
        <p:nvPicPr>
          <p:cNvPr id="2050" name="Picture 2" descr="C:\Users\Леана\Desktop\kuvatka_mk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34344" y="2702560"/>
            <a:ext cx="322764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4282743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</TotalTime>
  <Words>180</Words>
  <Application>Microsoft Office PowerPoint</Application>
  <PresentationFormat>Экран (4:3)</PresentationFormat>
  <Paragraphs>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Слайд 1</vt:lpstr>
      <vt:lpstr>Слайд 2</vt:lpstr>
      <vt:lpstr>П.П.Бажов «Каменный цветок»</vt:lpstr>
      <vt:lpstr>Слайд 4</vt:lpstr>
      <vt:lpstr>К.Д.Ушинский  «Как рубашка в поле выросла»</vt:lpstr>
      <vt:lpstr>Слайд 6</vt:lpstr>
      <vt:lpstr>Слайд 7</vt:lpstr>
      <vt:lpstr>Народная тряпичная кукла «Кувадка»</vt:lpstr>
      <vt:lpstr>Слайд 9</vt:lpstr>
      <vt:lpstr>Слайд 10</vt:lpstr>
      <vt:lpstr>Разворачиваем ткань и получаем намеченную линию середины. Каждую длинную сторону складываем пополам к намеченной линии середины</vt:lpstr>
      <vt:lpstr>Далее эти уже сложенные длинные стороны еще раз сгибаем пополам к намеченной середине.</vt:lpstr>
      <vt:lpstr>Последний раз складываем обе полоски вместе и получаем длинную скрутку для туловища куклы.</vt:lpstr>
      <vt:lpstr>Полученную скрутку перегибаем пополам и, отступив от сгиба примерно 2 см, перевязываем ниткой туловище. Получилась головка куклы.</vt:lpstr>
      <vt:lpstr>Берем полоску ткани для рук и с коротких сторон сгибаем примерно 1 см внутрь.</vt:lpstr>
      <vt:lpstr>Далее сгибаем полоску ткани аналогично, как для туловища. Сначала по длинным сторонам внутрь к середине. </vt:lpstr>
      <vt:lpstr>Последний раз складываем стороны вместе. Получилась скрутка для ручек.  С каждой стороны перетягиваем скрутку ниткой, отступив от краев примерно 1 см. Таким образом оформляем ладошки у куклы.</vt:lpstr>
      <vt:lpstr>Теперь скрутку ручек вкладываем между полосками скрутки туловища под головой куклы. Перевязываем куклу по талии ниткой.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Svetik</dc:creator>
  <cp:lastModifiedBy>Svetik</cp:lastModifiedBy>
  <cp:revision>2</cp:revision>
  <dcterms:created xsi:type="dcterms:W3CDTF">2015-01-23T13:27:00Z</dcterms:created>
  <dcterms:modified xsi:type="dcterms:W3CDTF">2015-01-25T16:25:24Z</dcterms:modified>
</cp:coreProperties>
</file>