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9" r:id="rId4"/>
    <p:sldId id="265" r:id="rId5"/>
    <p:sldId id="261" r:id="rId6"/>
    <p:sldId id="271" r:id="rId7"/>
    <p:sldId id="275" r:id="rId8"/>
    <p:sldId id="264" r:id="rId9"/>
    <p:sldId id="276" r:id="rId10"/>
    <p:sldId id="283" r:id="rId11"/>
    <p:sldId id="259" r:id="rId12"/>
    <p:sldId id="273" r:id="rId13"/>
    <p:sldId id="274" r:id="rId14"/>
    <p:sldId id="284" r:id="rId15"/>
    <p:sldId id="268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>
      <p:cViewPr varScale="1">
        <p:scale>
          <a:sx n="74" d="100"/>
          <a:sy n="74" d="100"/>
        </p:scale>
        <p:origin x="108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19.08.2026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19.08.2026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19.08.2026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19.08.2026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19.08.2026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19.08.2026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789041"/>
            <a:ext cx="7358063" cy="1568786"/>
          </a:xfrm>
        </p:spPr>
        <p:txBody>
          <a:bodyPr/>
          <a:lstStyle/>
          <a:p>
            <a:pPr>
              <a:defRPr/>
            </a:pPr>
            <a:r>
              <a:rPr lang="ru-RU" altLang="en-US" sz="4000" dirty="0">
                <a:solidFill>
                  <a:srgbClr val="FF0000"/>
                </a:solidFill>
                <a:latin typeface="Times New Roman"/>
                <a:cs typeface="Times New Roman"/>
              </a:rPr>
              <a:t>“</a:t>
            </a:r>
            <a:r>
              <a:rPr lang="ru-RU" altLang="en-US" sz="3200" dirty="0">
                <a:solidFill>
                  <a:srgbClr val="00B050"/>
                </a:solidFill>
                <a:latin typeface="Times New Roman"/>
                <a:cs typeface="Times New Roman"/>
              </a:rPr>
              <a:t>Приобщение детей </a:t>
            </a:r>
            <a:r>
              <a:rPr lang="ru-RU" altLang="en-US" sz="3200" dirty="0">
                <a:solidFill>
                  <a:srgbClr val="FF0000"/>
                </a:solidFill>
                <a:latin typeface="Times New Roman"/>
                <a:cs typeface="Times New Roman"/>
              </a:rPr>
              <a:t>младенческого возраста </a:t>
            </a:r>
            <a:r>
              <a:rPr lang="ru-RU" altLang="en-US" sz="3200" dirty="0">
                <a:solidFill>
                  <a:srgbClr val="002060"/>
                </a:solidFill>
                <a:latin typeface="Times New Roman"/>
                <a:cs typeface="Times New Roman"/>
              </a:rPr>
              <a:t>к народному </a:t>
            </a:r>
            <a:r>
              <a:rPr lang="ru-RU" altLang="en-US" sz="3200" dirty="0">
                <a:solidFill>
                  <a:srgbClr val="FF0000"/>
                </a:solidFill>
                <a:latin typeface="Times New Roman"/>
                <a:cs typeface="Times New Roman"/>
              </a:rPr>
              <a:t>искусству </a:t>
            </a:r>
            <a:r>
              <a:rPr lang="ru-RU" altLang="en-US" sz="3200" dirty="0">
                <a:solidFill>
                  <a:srgbClr val="FFC000"/>
                </a:solidFill>
                <a:latin typeface="Times New Roman"/>
                <a:cs typeface="Times New Roman"/>
              </a:rPr>
              <a:t>посредством знакомства </a:t>
            </a:r>
            <a:r>
              <a:rPr lang="ru-RU" alt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с малыми </a:t>
            </a:r>
            <a:r>
              <a:rPr lang="ru-RU" altLang="en-US" sz="3200" dirty="0">
                <a:solidFill>
                  <a:srgbClr val="7030A0"/>
                </a:solidFill>
                <a:latin typeface="Times New Roman"/>
                <a:cs typeface="Times New Roman"/>
              </a:rPr>
              <a:t>фольклорными</a:t>
            </a:r>
            <a:r>
              <a:rPr lang="ru-RU" altLang="en-US" sz="3200" dirty="0">
                <a:solidFill>
                  <a:srgbClr val="FF0000"/>
                </a:solidFill>
                <a:latin typeface="Times New Roman"/>
                <a:cs typeface="Times New Roman"/>
              </a:rPr>
              <a:t> формами </a:t>
            </a:r>
            <a:r>
              <a:rPr lang="ru-RU" altLang="en-US" sz="4000" dirty="0" smtClean="0">
                <a:solidFill>
                  <a:srgbClr val="00B050"/>
                </a:solidFill>
                <a:latin typeface="Times New Roman"/>
                <a:cs typeface="Times New Roman"/>
              </a:rPr>
              <a:t>“</a:t>
            </a:r>
            <a:endParaRPr lang="ru-RU" sz="4000" b="1" i="1" dirty="0" smtClean="0"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24128" y="142852"/>
            <a:ext cx="32769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en-US" dirty="0" smtClean="0">
                <a:solidFill>
                  <a:srgbClr val="000000"/>
                </a:solidFill>
                <a:latin typeface="Times New Roman"/>
                <a:cs typeface="Times New Roman"/>
              </a:rPr>
              <a:t>Подготовила</a:t>
            </a:r>
            <a:r>
              <a:rPr lang="en-US" altLang="en-US" dirty="0" smtClean="0">
                <a:solidFill>
                  <a:srgbClr val="000000"/>
                </a:solidFill>
                <a:latin typeface="Times New Roman"/>
                <a:cs typeface="Times New Roman"/>
              </a:rPr>
              <a:t>:</a:t>
            </a:r>
            <a:r>
              <a:rPr lang="ru-RU" altLang="en-US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altLang="en-US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Шаптефрац</a:t>
            </a:r>
            <a:r>
              <a:rPr lang="ru-RU" altLang="en-US" smtClean="0">
                <a:solidFill>
                  <a:srgbClr val="000000"/>
                </a:solidFill>
                <a:latin typeface="Times New Roman"/>
                <a:cs typeface="Times New Roman"/>
              </a:rPr>
              <a:t> И.А.</a:t>
            </a:r>
            <a:endParaRPr lang="ru-RU" altLang="en-US" dirty="0" smtClean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3608" y="1112656"/>
            <a:ext cx="624000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12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1844824"/>
            <a:ext cx="8856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жидаемые результаты</a:t>
            </a:r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2348367"/>
            <a:ext cx="2560234" cy="432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7600" y="2861284"/>
            <a:ext cx="4272000" cy="320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060848"/>
            <a:ext cx="3239368" cy="432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060848"/>
            <a:ext cx="3239367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49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055886"/>
            <a:ext cx="3425362" cy="4572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060848"/>
            <a:ext cx="3429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93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413338"/>
            <a:ext cx="87849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«Изучайте фольклор, учитесь на нем, 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знания прошлого нет будущего» 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     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сказал А.М. Горький 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46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000372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5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692696"/>
            <a:ext cx="65722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en-US" sz="3200" b="1" dirty="0" smtClean="0">
                <a:solidFill>
                  <a:srgbClr val="7030A0"/>
                </a:solidFill>
                <a:latin typeface="Times New Roman"/>
                <a:cs typeface="Times New Roman"/>
              </a:rPr>
              <a:t>АКТУАЛЬНОСТЬ</a:t>
            </a:r>
            <a:endParaRPr lang="ru-RU" altLang="en-US" sz="3200" b="1" dirty="0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84784"/>
            <a:ext cx="3240000" cy="432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348880"/>
            <a:ext cx="3240000" cy="43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8520" y="332656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НАШЕЙ РАБОТЫ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4744"/>
            <a:ext cx="2700000" cy="360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276872"/>
            <a:ext cx="27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51520" y="64778"/>
            <a:ext cx="66437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algn="ctr" eaLnBrk="1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87" y="908720"/>
            <a:ext cx="4050000" cy="54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1916832"/>
            <a:ext cx="8892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и методы работы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38000"/>
            <a:ext cx="3240000" cy="432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984" y="2538000"/>
            <a:ext cx="5136000" cy="385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132856"/>
            <a:ext cx="3240000" cy="432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132856"/>
            <a:ext cx="324000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41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32856"/>
            <a:ext cx="3780000" cy="504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79992" y="2852856"/>
            <a:ext cx="576000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39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0"/>
            <a:ext cx="6768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ПРИЁМЫ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20488" y="1292696"/>
            <a:ext cx="4800000" cy="360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95936" y="2516832"/>
            <a:ext cx="4800000" cy="36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04664"/>
            <a:ext cx="4455000" cy="59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89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1335</TotalTime>
  <Words>54</Words>
  <Application>Microsoft Office PowerPoint</Application>
  <PresentationFormat>Экран (4:3)</PresentationFormat>
  <Paragraphs>13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Wingdings</vt:lpstr>
      <vt:lpstr>лица</vt:lpstr>
      <vt:lpstr>“Приобщение детей младенческого возраста к народному искусству посредством знакомства с малыми фольклорными формами “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jul</dc:creator>
  <cp:lastModifiedBy>on</cp:lastModifiedBy>
  <cp:revision>36</cp:revision>
  <dcterms:created xsi:type="dcterms:W3CDTF">2016-05-11T09:30:30Z</dcterms:created>
  <dcterms:modified xsi:type="dcterms:W3CDTF">2026-08-19T05:51:16Z</dcterms:modified>
</cp:coreProperties>
</file>