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93" r:id="rId4"/>
    <p:sldId id="294" r:id="rId5"/>
    <p:sldId id="289" r:id="rId6"/>
    <p:sldId id="290" r:id="rId7"/>
    <p:sldId id="291" r:id="rId8"/>
    <p:sldId id="257" r:id="rId9"/>
    <p:sldId id="259" r:id="rId10"/>
    <p:sldId id="296" r:id="rId11"/>
    <p:sldId id="288" r:id="rId12"/>
    <p:sldId id="28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FEE8F3"/>
    <a:srgbClr val="FBA7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3DEA0-1C64-4007-B9BB-94E107CB7C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13892-16B6-4AFA-AFF4-8679AC0715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719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13892-16B6-4AFA-AFF4-8679AC07155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881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13892-16B6-4AFA-AFF4-8679AC07155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432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13892-16B6-4AFA-AFF4-8679AC07155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623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031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659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1015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225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5742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57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113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435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87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60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31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12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473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533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466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479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89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76672"/>
            <a:ext cx="8358246" cy="6167038"/>
          </a:xfrm>
        </p:spPr>
        <p:txBody>
          <a:bodyPr>
            <a:normAutofit lnSpcReduction="10000"/>
          </a:bodyPr>
          <a:lstStyle/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 детский сад с младенческого возраста (адаптация)»</a:t>
            </a:r>
          </a:p>
          <a:p>
            <a:pPr algn="r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Шаптефрац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И.А.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6cb84472b62cc7e5033b8f320bd5d06a3e0ccfe2-7755612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0633"/>
            <a:ext cx="4035149" cy="30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55b13fa78cfeb5cb7e47cc38c0117c5dbf2be57b-821062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6632"/>
            <a:ext cx="40671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401" r="22700" b="13601"/>
          <a:stretch/>
        </p:blipFill>
        <p:spPr>
          <a:xfrm rot="5400000">
            <a:off x="5747487" y="3794985"/>
            <a:ext cx="3445409" cy="234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709" y="3747689"/>
            <a:ext cx="3360000" cy="252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900" y="3315689"/>
            <a:ext cx="249423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6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митрий\Desktop\2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2898930"/>
            <a:ext cx="5242755" cy="37747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5" cy="26432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 адаптации детей можно сравнить с  тем, как садовник, собираясь пересаживать дерево, готовит участок, бережно окапывает дерево, стараясь не повредить его корневую систему, пересаживает вместе с землей. Несмотря на все его усилия, дерево на новом месте болеет, пока не приживется. Именно поэтому, воспитателю важно быть терпеливым, заботливым «садовником»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r="4851" b="27600"/>
          <a:stretch/>
        </p:blipFill>
        <p:spPr>
          <a:xfrm rot="5400000">
            <a:off x="-280098" y="2524941"/>
            <a:ext cx="5026730" cy="313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410" y="260648"/>
            <a:ext cx="6538878" cy="11680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Адаптация - процесс вхождения человека в новую для него среду и приспособление к её условиям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 r="1700" b="16401"/>
          <a:stretch/>
        </p:blipFill>
        <p:spPr>
          <a:xfrm rot="5400000">
            <a:off x="3859606" y="2361977"/>
            <a:ext cx="5132804" cy="356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778" y="57323"/>
            <a:ext cx="8643998" cy="85725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Адаптационный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неизбежно влечет: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30778" y="1052736"/>
            <a:ext cx="8643998" cy="568863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возникают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нарушения состоянии организма; </a:t>
            </a:r>
            <a:endParaRPr lang="ru-RU" sz="26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отмечаются реакции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протеста; </a:t>
            </a:r>
            <a:endParaRPr lang="ru-RU" sz="2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социальные контакты и речевая активность уменьшаются вплоть до их полного исчезновения; </a:t>
            </a:r>
            <a:endParaRPr lang="ru-RU" sz="2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дети теряют часть приобретенных ранее навыков; </a:t>
            </a:r>
            <a:endParaRPr lang="ru-RU" sz="2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снижается аппетит, нарушается продолжительность и глубина сна; </a:t>
            </a:r>
            <a:endParaRPr lang="ru-RU" sz="2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происходит задержка темпов нервно-психического и физического развития. </a:t>
            </a:r>
            <a:endParaRPr lang="ru-RU" sz="2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5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6840760" cy="18002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снять эту стихийную стрессовую ситуацию и помочь ребенку?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758" y="2698165"/>
            <a:ext cx="4512000" cy="338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"/>
          <a:stretch/>
        </p:blipFill>
        <p:spPr>
          <a:xfrm rot="5400000">
            <a:off x="4402593" y="2875424"/>
            <a:ext cx="4154862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1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43998" cy="121444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92496" y="2243050"/>
            <a:ext cx="4800000" cy="3600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3928" y="1643050"/>
            <a:ext cx="5005790" cy="373016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адаптации ребенка к условиям детского сада возникла с самого начала существования дошкольных учреждений и сейчас остается актуальной в нашем современном мире. </a:t>
            </a:r>
            <a:endParaRPr lang="ru-RU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72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3"/>
            <a:ext cx="6408712" cy="108012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5147902" cy="442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r="-2499" b="12201"/>
          <a:stretch/>
        </p:blipFill>
        <p:spPr>
          <a:xfrm rot="5400000">
            <a:off x="4771975" y="2624385"/>
            <a:ext cx="485627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8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4048" y="2072776"/>
            <a:ext cx="5280000" cy="3960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188640"/>
            <a:ext cx="6192688" cy="1008111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08480" y="2089352"/>
            <a:ext cx="5280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4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4048" y="2516831"/>
            <a:ext cx="4800000" cy="360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2456" y="2516832"/>
            <a:ext cx="4800000" cy="3600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3998" cy="22322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успешной организации процесса адаптации малышей педагогу необходимо хорошо знать особенности развития ребенка первого года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жизни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0" t="-399" r="6550" b="399"/>
          <a:stretch/>
        </p:blipFill>
        <p:spPr>
          <a:xfrm rot="5400000">
            <a:off x="4250434" y="3141975"/>
            <a:ext cx="4110246" cy="3276000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116632"/>
            <a:ext cx="4283106" cy="223224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 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забавы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6632"/>
            <a:ext cx="4356131" cy="338380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лементы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телесной терапии (обнять, погладить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лементы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театрализованной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Слушание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музыки и 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движений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Игровые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методы взаимодействия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ребенком</a:t>
            </a:r>
            <a:endParaRPr lang="ru-RU" b="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3801" b="5201"/>
          <a:stretch/>
        </p:blipFill>
        <p:spPr>
          <a:xfrm rot="5400000">
            <a:off x="-231056" y="3148506"/>
            <a:ext cx="4313184" cy="30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2778</TotalTime>
  <Words>204</Words>
  <Application>Microsoft Office PowerPoint</Application>
  <PresentationFormat>Экран (4:3)</PresentationFormat>
  <Paragraphs>36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Адаптация - процесс вхождения человека в новую для него среду и приспособление к её условиям</vt:lpstr>
      <vt:lpstr>Адаптационный период – неизбежно влечет:</vt:lpstr>
      <vt:lpstr>Как снять эту стихийную стрессовую ситуацию и помочь ребенку? </vt:lpstr>
      <vt:lpstr>АКТУАЛЬНОСТЬ</vt:lpstr>
      <vt:lpstr>ЦЕЛЬ:  </vt:lpstr>
      <vt:lpstr>Презентация PowerPoint</vt:lpstr>
      <vt:lpstr> Для успешной организации процесса адаптации малышей педагогу необходимо хорошо знать особенности развития ребенка первого года жизни</vt:lpstr>
      <vt:lpstr>Презентация PowerPoint</vt:lpstr>
      <vt:lpstr>Презентация PowerPoint</vt:lpstr>
      <vt:lpstr>Процесс адаптации детей можно сравнить с  тем, как садовник, собираясь пересаживать дерево, готовит участок, бережно окапывает дерево, стараясь не повредить его корневую систему, пересаживает вместе с землей. Несмотря на все его усилия, дерево на новом месте болеет, пока не приживется. Именно поэтому, воспитателю важно быть терпеливым, заботливым «садовником»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автономное дошкольное образовательное  учреждение - детский сад комбинированного вида «Колосок»</dc:title>
  <dc:creator>Дмитрий</dc:creator>
  <cp:lastModifiedBy>on</cp:lastModifiedBy>
  <cp:revision>109</cp:revision>
  <dcterms:created xsi:type="dcterms:W3CDTF">2019-11-19T14:39:13Z</dcterms:created>
  <dcterms:modified xsi:type="dcterms:W3CDTF">2026-08-19T06:10:56Z</dcterms:modified>
</cp:coreProperties>
</file>