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5" r:id="rId7"/>
    <p:sldId id="264" r:id="rId8"/>
    <p:sldId id="263" r:id="rId9"/>
    <p:sldId id="291" r:id="rId10"/>
    <p:sldId id="266" r:id="rId11"/>
    <p:sldId id="268" r:id="rId12"/>
    <p:sldId id="272" r:id="rId13"/>
    <p:sldId id="269" r:id="rId14"/>
    <p:sldId id="273" r:id="rId15"/>
    <p:sldId id="270" r:id="rId16"/>
    <p:sldId id="290" r:id="rId17"/>
    <p:sldId id="276" r:id="rId18"/>
    <p:sldId id="262" r:id="rId19"/>
    <p:sldId id="271" r:id="rId20"/>
    <p:sldId id="275" r:id="rId21"/>
    <p:sldId id="274" r:id="rId22"/>
    <p:sldId id="277" r:id="rId23"/>
    <p:sldId id="282" r:id="rId24"/>
    <p:sldId id="289" r:id="rId25"/>
    <p:sldId id="287" r:id="rId26"/>
    <p:sldId id="280" r:id="rId27"/>
    <p:sldId id="288" r:id="rId28"/>
    <p:sldId id="28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gif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59832" y="1556792"/>
            <a:ext cx="5472608" cy="46474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НРАВСТВЕННО – ПАТРИОТИЧЕСКОЕ ВОСПИТАНИЕ ДЕТЕЙ ДОШКОЛЬНОГО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ВОЗРАСТА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Подготовили</a:t>
            </a:r>
            <a:r>
              <a:rPr lang="en-US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1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Простякова</a:t>
            </a:r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С.Н.</a:t>
            </a:r>
          </a:p>
          <a:p>
            <a:pPr algn="r"/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1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Шаптефрац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И.А.</a:t>
            </a:r>
            <a:endParaRPr lang="ru-RU" sz="1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4641" y="692696"/>
            <a:ext cx="653736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ХУДОЖЕСТВЕННО - ЭСТЕТИЧЕСКОЕ  РАЗВИТИЕ</a:t>
            </a:r>
            <a:endParaRPr lang="ru-RU" sz="2000" b="1" cap="none" spc="0" dirty="0" smtClean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52736"/>
            <a:ext cx="792088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Выставка фотогазет: «Папа, мама, я спортивная семья», «Колобки - 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чистюльки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»</a:t>
            </a:r>
          </a:p>
          <a:p>
            <a:endParaRPr lang="ru-RU" sz="2400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Проведение праздников: «День матери», «Новый год», «Золотая осень», «Колядки»</a:t>
            </a:r>
          </a:p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Выставки совместных работ детей и родителей: «Дары осени», «</a:t>
            </a:r>
            <a:r>
              <a:rPr lang="ru-RU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Снеговички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», «Кормушки»</a:t>
            </a:r>
          </a:p>
          <a:p>
            <a:endParaRPr lang="ru-RU" sz="2400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Изготовление поделок к праздникам «День матери»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Прослушивание песен о Родине, дружбе, семье, природе, защитниках Отечества, мамах и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др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; </a:t>
            </a:r>
          </a:p>
          <a:p>
            <a:endParaRPr lang="ru-RU" sz="2400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pPr lvl="0" algn="r"/>
            <a:r>
              <a:rPr lang="ru-RU" sz="2400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Ирина\Desktop\Новая папка (2)\DSC_0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857364"/>
            <a:ext cx="4929190" cy="38464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242" name="Picture 2" descr="C:\Users\Ирина\Desktop\Новая папка (2)\DSC_0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3929090" cy="35719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000496" y="785794"/>
            <a:ext cx="45005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«КОЛОБКИ – ЧИСТЮЛЬКИ»</a:t>
            </a:r>
            <a:endParaRPr lang="ru-RU" sz="2400" b="1" cap="none" spc="5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42919"/>
            <a:ext cx="435771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400" b="1" dirty="0" smtClean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«ЗОЛОТАЯ ОСЕНЬ»</a:t>
            </a:r>
          </a:p>
        </p:txBody>
      </p:sp>
      <p:pic>
        <p:nvPicPr>
          <p:cNvPr id="5122" name="Picture 2" descr="C:\Users\Ирина\Desktop\Новая папка (2)\DSC_0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500174"/>
            <a:ext cx="3429024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3" name="Picture 3" descr="C:\Users\Ирина\Desktop\Новая папка (2)\DSC_01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714488"/>
            <a:ext cx="4429156" cy="30003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14876" y="714356"/>
            <a:ext cx="2412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«Новый год»</a:t>
            </a:r>
            <a:endParaRPr lang="ru-RU" sz="2800" b="1" cap="none" spc="0" dirty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pic>
        <p:nvPicPr>
          <p:cNvPr id="12291" name="Picture 3" descr="C:\Users\Ирина\Desktop\Новая папка (2)\DSC_02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285992"/>
            <a:ext cx="6072198" cy="38464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290" name="Picture 2" descr="C:\Users\Ирина\Desktop\Новая папка (2)\DSC_0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714356"/>
            <a:ext cx="4214842" cy="3214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2" name="Picture 2" descr="C:\Users\Cergej\Documents\Kerstballen_8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142852"/>
            <a:ext cx="2124075" cy="2266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рина\Desktop\Новая папка (2)\DSC_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786190"/>
            <a:ext cx="3786214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 descr="C:\Users\Ирина\Desktop\Новая папка (2)\DSC_0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1071546"/>
            <a:ext cx="4000496" cy="26432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 descr="C:\Users\Ирина\Desktop\Новая папка (2)\DSC_0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1571612"/>
            <a:ext cx="3143272" cy="39290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71473" y="714356"/>
            <a:ext cx="45720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Выставка</a:t>
            </a:r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«ДАРЫ ПРИРОДЫ»</a:t>
            </a:r>
            <a:endParaRPr lang="ru-RU" sz="2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8794" y="857232"/>
            <a:ext cx="65060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Совместная работа родителей с детьми </a:t>
            </a:r>
          </a:p>
          <a:p>
            <a:pPr algn="ctr"/>
            <a:r>
              <a:rPr lang="ru-RU" sz="2400" b="1" cap="none" spc="0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«</a:t>
            </a:r>
            <a:r>
              <a:rPr lang="ru-RU" sz="2400" b="1" cap="none" spc="0" dirty="0" err="1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Снеговички</a:t>
            </a:r>
            <a:r>
              <a:rPr lang="ru-RU" sz="2400" b="1" cap="none" spc="0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»</a:t>
            </a:r>
            <a:endParaRPr lang="ru-RU" sz="2400" b="1" cap="none" spc="0" dirty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Ирина\Desktop\Новая папка (2)\DSC_0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643050"/>
            <a:ext cx="2714644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5" name="Picture 3" descr="C:\Users\Ирина\Desktop\Новая папка (2)\DSC_07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428868"/>
            <a:ext cx="3021006" cy="34290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6" name="Picture 4" descr="C:\Users\Ирина\Desktop\Новая папка (2)\DSC_07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1214422"/>
            <a:ext cx="2724075" cy="3357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33575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Поделки «День матери»</a:t>
            </a:r>
          </a:p>
        </p:txBody>
      </p:sp>
      <p:pic>
        <p:nvPicPr>
          <p:cNvPr id="9220" name="Picture 4" descr="C:\Users\Ирина\Desktop\Новая папка (2)\P1050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714356"/>
            <a:ext cx="4214842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18" name="Picture 2" descr="C:\Users\Ирина\Desktop\Новая папка (2)\P10504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785926"/>
            <a:ext cx="2205632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21" name="Picture 5" descr="C:\Users\Ирина\Desktop\Новая папка (2)\P10504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3643314"/>
            <a:ext cx="4000528" cy="25003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4" descr="C:\Users\Cergej\Documents\372cd833aaaa37c7e2e23b42d3558c6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1285860"/>
            <a:ext cx="1643074" cy="2428875"/>
          </a:xfrm>
          <a:prstGeom prst="rect">
            <a:avLst/>
          </a:prstGeom>
          <a:noFill/>
        </p:spPr>
      </p:pic>
      <p:pic>
        <p:nvPicPr>
          <p:cNvPr id="8" name="Picture 4" descr="C:\Users\Cergej\Documents\372cd833aaaa37c7e2e23b42d3558c6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3857628"/>
            <a:ext cx="1643074" cy="2428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084" y="714356"/>
            <a:ext cx="692048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Коллаж «Папа, мама, я – спортивная семья»</a:t>
            </a:r>
          </a:p>
        </p:txBody>
      </p:sp>
      <p:pic>
        <p:nvPicPr>
          <p:cNvPr id="1026" name="Picture 2" descr="C:\Users\Ирина\Desktop\Новая папка (2)\DSC_0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214422"/>
            <a:ext cx="3500462" cy="2357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Ирина\Desktop\Новая папка (2)\DSC_03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214422"/>
            <a:ext cx="3643338" cy="2357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Ирина\Desktop\Новая папка (2)\DSC_03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3714752"/>
            <a:ext cx="5072098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:\101D3000\DSC_08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36912"/>
            <a:ext cx="4716016" cy="34926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K:\101D3000\DSC_0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3096344" cy="36905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27984" y="1124744"/>
            <a:ext cx="4325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«КОЛЯДКИ»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5919" y="692696"/>
            <a:ext cx="41742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ФИЗИЧЕСКОЕ  РАЗВИТИЕ</a:t>
            </a:r>
            <a:endParaRPr lang="ru-RU" sz="2400" b="1" cap="none" spc="0" dirty="0" smtClean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6" name="Picture 3" descr="C:\Users\М.видео\Desktop\3410122.pn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857760"/>
            <a:ext cx="2005502" cy="1728192"/>
          </a:xfrm>
          <a:prstGeom prst="rect">
            <a:avLst/>
          </a:prstGeom>
          <a:noFill/>
        </p:spPr>
      </p:pic>
      <p:pic>
        <p:nvPicPr>
          <p:cNvPr id="4101" name="Picture 5" descr="C:\Users\Ирина\Desktop\Новая папка (2)\DSC_02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928934"/>
            <a:ext cx="2438322" cy="3000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Ирина\Desktop\Новая папка (2)\DSC_02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214422"/>
            <a:ext cx="3643306" cy="2060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Ирина\Desktop\Новая папка (2)\DSC_02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786058"/>
            <a:ext cx="2866950" cy="3286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Ирина\Desktop\Новая папка (2)\DSC_027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1214422"/>
            <a:ext cx="3571900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5052" y="836712"/>
            <a:ext cx="7663162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«Любовь к родному краю, родной 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культуре, родной речи начинается 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 малого – любви к своей семье, к 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своему жилищу, к своему детскому 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саду. Постепенно расширяясь, эта 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любовь переходит в любовь к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родной стране, к ее истории,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прошлому и настоящему, ко всему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человечеству»</a:t>
            </a:r>
          </a:p>
          <a:p>
            <a:pPr algn="ctr"/>
            <a:endParaRPr lang="ru-RU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algn="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Д.С Лихачев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7333" y="692696"/>
            <a:ext cx="55074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СОЦИАЛЬНО - ЛИЧНОСТНОЕ  РАЗВИТИЕ</a:t>
            </a:r>
            <a:endParaRPr lang="ru-RU" sz="2000" b="1" cap="none" spc="0" dirty="0" smtClean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Оформление патриотического уголка в группе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Сюжетно ролевые игры:  кафе «Бистро», «Строители», 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«Семья», «Защитники Родины», «В гостях у зверей», «Автобус»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Участие в акции «Зимняя кладовая»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	Поздравление девочек с днем   8 марта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                              </a:t>
            </a: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3876" y="692696"/>
            <a:ext cx="41106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Патриотический уголок</a:t>
            </a:r>
            <a:endParaRPr lang="ru-RU" sz="2800" b="1" cap="none" spc="0" dirty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М.видео\Desktop\russfla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692696"/>
            <a:ext cx="1370116" cy="936104"/>
          </a:xfrm>
          <a:prstGeom prst="rect">
            <a:avLst/>
          </a:prstGeom>
          <a:noFill/>
        </p:spPr>
      </p:pic>
      <p:pic>
        <p:nvPicPr>
          <p:cNvPr id="3074" name="Picture 2" descr="F:\DCIM\101D3000\DSC_07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73" y="1215916"/>
            <a:ext cx="4538468" cy="35092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DCIM\101D3000\DSC_07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327" y="2276872"/>
            <a:ext cx="4394452" cy="36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14348" y="692696"/>
            <a:ext cx="74295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Сюжетно – ролевые игры</a:t>
            </a:r>
            <a:endParaRPr lang="ru-RU" sz="2400" b="1" cap="none" spc="0" dirty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Ирина\Desktop\Новая папка (2)\DSC_0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143248"/>
            <a:ext cx="4500594" cy="28462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C:\Users\Ирина\Desktop\Новая папка (2)\DSC_03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285860"/>
            <a:ext cx="4643470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Ирина\Desktop\Новая папка (2)\DSC_0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928670"/>
            <a:ext cx="2366884" cy="40005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196" name="Picture 4" descr="C:\Users\Ирина\Desktop\Новая папка (2)\DSC_05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214422"/>
            <a:ext cx="4857784" cy="36433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Ирина\Desktop\Новая папка (2)\DSC_0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714620"/>
            <a:ext cx="4714908" cy="31432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 descr="C:\Users\Ирина\Desktop\Новая папка (2)\DSC_09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714356"/>
            <a:ext cx="1785950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7" name="Picture 3" descr="C:\Users\Ирина\Desktop\Новая папка (2)\DSC_09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071810"/>
            <a:ext cx="2652636" cy="3071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9" name="Picture 5" descr="C:\Users\Ирина\Desktop\Новая папка (2)\DSC_0961.JPG"/>
          <p:cNvPicPr>
            <a:picLocks noChangeAspect="1" noChangeArrowheads="1"/>
          </p:cNvPicPr>
          <p:nvPr/>
        </p:nvPicPr>
        <p:blipFill>
          <a:blip r:embed="rId6" cstate="print"/>
          <a:srcRect t="22727"/>
          <a:stretch>
            <a:fillRect/>
          </a:stretch>
        </p:blipFill>
        <p:spPr bwMode="auto">
          <a:xfrm>
            <a:off x="6500826" y="642918"/>
            <a:ext cx="207170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C:\Users\М.видео\Desktop\патриотическое воспитание\83608_thumb.gif"/>
          <p:cNvPicPr>
            <a:picLocks noChangeAspect="1" noChangeArrowheads="1" noCrop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0" y="1214422"/>
            <a:ext cx="1872804" cy="206369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071670" y="785794"/>
            <a:ext cx="471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«Зимняя кладовая»</a:t>
            </a:r>
            <a:endParaRPr lang="ru-RU" sz="2400" b="1" cap="none" spc="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71736" y="714356"/>
            <a:ext cx="54573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Мальчишки поздравляют 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девочек с «8 Марта»</a:t>
            </a:r>
            <a:endParaRPr lang="ru-RU" sz="2400" b="1" cap="none" spc="0" dirty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Ирина\Desktop\Новая папка (2)\DSC_0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71612"/>
            <a:ext cx="3786214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Ирина\Desktop\Новая папка (2)\DSC_08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500306"/>
            <a:ext cx="3929090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Cergej\Documents\372cd833aaaa37c7e2e23b42d3558c6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000504"/>
            <a:ext cx="1643074" cy="2428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714356"/>
            <a:ext cx="588372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ВЗАИМОДЕЙСТВИЕ С РОДИТЕЛЯМИ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Анкетирование «Какие мы родители»</a:t>
            </a:r>
          </a:p>
          <a:p>
            <a:endParaRPr lang="ru-RU" sz="2400" dirty="0" smtClean="0">
              <a:solidFill>
                <a:schemeClr val="bg1">
                  <a:lumMod val="65000"/>
                </a:schemeClr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Участие в оформлении патриотического уголка.</a:t>
            </a:r>
          </a:p>
          <a:p>
            <a:endParaRPr lang="ru-RU" sz="2400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Консультации для родителей «Моя семья», 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Папки – передвижки: «Народный календарь праздников»,</a:t>
            </a:r>
          </a:p>
          <a:p>
            <a:endParaRPr lang="ru-RU" sz="2400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 по временам  года, «Мама, папа, я – дружная семья», 		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		«Хлеб – всему голова», «Масленица» и др.</a:t>
            </a:r>
          </a:p>
          <a:p>
            <a:endParaRPr lang="ru-RU" sz="2400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052736"/>
            <a:ext cx="79208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endParaRPr lang="ru-RU" b="1" dirty="0" smtClean="0">
              <a:latin typeface="DejaVu Serif" pitchFamily="18" charset="0"/>
              <a:ea typeface="DejaVu Serif" pitchFamily="18" charset="0"/>
            </a:endParaRP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000108"/>
            <a:ext cx="70009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дети — это наша старость. Правильное воспитание — это наша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счастливая старость, плохое воспитание — это наше будущее горе,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наши слезы, это наша вина перед другими людьми. (Антон Семенович Макаренко)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214422"/>
            <a:ext cx="642942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i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  <p:sp>
        <p:nvSpPr>
          <p:cNvPr id="4098" name="WordArt 2" descr="1311170788_1311110903_russian-flag"/>
          <p:cNvSpPr>
            <a:spLocks noChangeArrowheads="1" noChangeShapeType="1" noTextEdit="1"/>
          </p:cNvSpPr>
          <p:nvPr/>
        </p:nvSpPr>
        <p:spPr bwMode="auto">
          <a:xfrm>
            <a:off x="2699792" y="-138128"/>
            <a:ext cx="4324350" cy="2705100"/>
          </a:xfrm>
          <a:prstGeom prst="rect">
            <a:avLst/>
          </a:prstGeom>
        </p:spPr>
        <p:txBody>
          <a:bodyPr wrap="none" fromWordArt="1">
            <a:prstTxWarp prst="textArchDown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/>
              </a:rPr>
              <a:t>Спасибо 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/>
              </a:rPr>
              <a:t>за 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 Black"/>
              </a:rPr>
              <a:t>внимание!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stretch>
                  <a:fillRect/>
                </a:stretch>
              </a:blip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1571612"/>
            <a:ext cx="7200801" cy="3847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19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908720"/>
            <a:ext cx="6786610" cy="46412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solidFill>
                  <a:srgbClr val="CC0066"/>
                </a:solidFill>
                <a:latin typeface="Times New Roman" pitchFamily="16" charset="0"/>
              </a:rPr>
              <a:t>АКТУАЛЬНОСТЬ</a:t>
            </a:r>
            <a:r>
              <a:rPr lang="en-US" sz="3600" b="1" dirty="0" smtClean="0">
                <a:solidFill>
                  <a:srgbClr val="CC0066"/>
                </a:solidFill>
                <a:latin typeface="Times New Roman" pitchFamily="16" charset="0"/>
              </a:rPr>
              <a:t>:</a:t>
            </a:r>
            <a:endParaRPr lang="ru-RU" sz="3600" b="1" dirty="0" smtClean="0">
              <a:solidFill>
                <a:srgbClr val="CC0066"/>
              </a:solidFill>
              <a:latin typeface="Times New Roman" pitchFamily="16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последнее время чувство  патриотизма приобретает всё большее общественное значение и становиться задачей государственной важности. Поэтому среди наиболее острых проблем, стоящих перед отечественным дошкольным образованием выступает проблема становления у дошкольников ценностного отношения к  родной стране, воспитание основ гражданственности.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Любовь к Родине начинается с любви к тому, что окружает ребёнка с детства – к своей семье, дому, детскому саду, своей улице, своему посёлку, к тому, что значимо и понятно  - с любви к его малой Родине.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ru-RU" sz="3200" dirty="0" smtClean="0"/>
          </a:p>
          <a:p>
            <a:pPr algn="ctr"/>
            <a:endParaRPr lang="ru-RU" sz="36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692696"/>
            <a:ext cx="8089308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endParaRPr lang="ru-RU" sz="19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lvl="0"/>
            <a:endParaRPr lang="ru-RU" sz="19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lvl="0"/>
            <a:endParaRPr lang="ru-RU" sz="19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lvl="0"/>
            <a:endParaRPr lang="ru-RU" sz="19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lvl="0"/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ЗАДАЧИ</a:t>
            </a:r>
            <a:r>
              <a:rPr lang="en-US" sz="2400" b="1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:</a:t>
            </a:r>
            <a:endParaRPr lang="ru-RU" sz="2400" b="1" cap="none" spc="0" dirty="0" smtClean="0">
              <a:ln w="11430"/>
              <a:solidFill>
                <a:srgbClr val="C0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pPr lvl="0"/>
            <a:r>
              <a:rPr lang="ru-RU" sz="2000" b="1" cap="none" spc="0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1. Воспитание у ребенка любви и привязанности к своей семье, дому, детскому саду, улице, городу.</a:t>
            </a:r>
          </a:p>
          <a:p>
            <a:pPr lvl="0"/>
            <a:r>
              <a:rPr lang="ru-RU" sz="2000" b="1" cap="none" spc="0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2. Формирование бережного отношения к природе и всему живому;</a:t>
            </a:r>
            <a:r>
              <a:rPr lang="ru-RU" sz="2000" b="1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воспитание уважения к труду.</a:t>
            </a:r>
          </a:p>
          <a:p>
            <a:pPr lvl="0"/>
            <a:r>
              <a:rPr lang="ru-RU" sz="2000" b="1" cap="none" spc="0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3. Развивать у дошкольников интерес к событиям прошлого и 	настоящего.</a:t>
            </a:r>
          </a:p>
          <a:p>
            <a:pPr lvl="0"/>
            <a:r>
              <a:rPr lang="ru-RU" sz="2000" b="1" cap="none" spc="0" dirty="0" smtClean="0">
                <a:ln w="11430"/>
                <a:solidFill>
                  <a:srgbClr val="C0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	</a:t>
            </a:r>
            <a:endParaRPr lang="ru-RU" sz="2000" b="1" cap="none" spc="0" dirty="0">
              <a:ln w="11430"/>
              <a:solidFill>
                <a:srgbClr val="C0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764704"/>
            <a:ext cx="57606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600" b="1" i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algn="ctr"/>
            <a:endParaRPr lang="ru-RU" sz="36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  <a:p>
            <a:pPr algn="ctr"/>
            <a:endParaRPr lang="ru-RU" sz="4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jaVu Serif" pitchFamily="18" charset="0"/>
              <a:ea typeface="DejaVu Serif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714357"/>
            <a:ext cx="757242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интереса к малой Родине,  воспитание патриотических чувств и чувства сопричастности к родной семье, дому, детскому саду, родному городу. </a:t>
            </a:r>
          </a:p>
          <a:p>
            <a:pPr algn="just"/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5989" y="908720"/>
            <a:ext cx="617444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СИСТЕМА  И 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ПОСЛЕДОВАТЕЛЬНОСТЬ </a:t>
            </a:r>
          </a:p>
          <a:p>
            <a:pPr algn="ctr"/>
            <a:r>
              <a:rPr lang="ru-RU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РАБОТЫ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16216" y="2852936"/>
            <a:ext cx="1944216" cy="100811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РОДНАЯ УЛИЦА,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РАЙОН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35896" y="4437112"/>
            <a:ext cx="1944216" cy="100811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СТРАНА , 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ЕЕ СТОЛИЦА, СИМВОЛИКА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35896" y="2852936"/>
            <a:ext cx="1944216" cy="100811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ДЕТСКИЙ САД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3568" y="2852936"/>
            <a:ext cx="1944216" cy="100811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16216" y="4437112"/>
            <a:ext cx="1944216" cy="100811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РОДНОЙ ГОРОД</a:t>
            </a:r>
          </a:p>
        </p:txBody>
      </p:sp>
      <p:pic>
        <p:nvPicPr>
          <p:cNvPr id="1027" name="Picture 3" descr="C:\Users\М.видео\Desktop\17s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3068960"/>
            <a:ext cx="657225" cy="657225"/>
          </a:xfrm>
          <a:prstGeom prst="rect">
            <a:avLst/>
          </a:prstGeom>
          <a:noFill/>
        </p:spPr>
      </p:pic>
      <p:pic>
        <p:nvPicPr>
          <p:cNvPr id="18" name="Picture 3" descr="C:\Users\М.видео\Desktop\17s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164288" y="3861048"/>
            <a:ext cx="657225" cy="657225"/>
          </a:xfrm>
          <a:prstGeom prst="rect">
            <a:avLst/>
          </a:prstGeom>
          <a:noFill/>
        </p:spPr>
      </p:pic>
      <p:pic>
        <p:nvPicPr>
          <p:cNvPr id="19" name="Picture 3" descr="C:\Users\М.видео\Desktop\17s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3068960"/>
            <a:ext cx="657225" cy="657225"/>
          </a:xfrm>
          <a:prstGeom prst="rect">
            <a:avLst/>
          </a:prstGeom>
          <a:noFill/>
        </p:spPr>
      </p:pic>
      <p:pic>
        <p:nvPicPr>
          <p:cNvPr id="20" name="Picture 3" descr="C:\Users\М.видео\Desktop\17s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740218" y="4597216"/>
            <a:ext cx="657225" cy="657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0232" y="714356"/>
            <a:ext cx="43163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ДОШКОЛЬНОГО ОБРАЗОВАНИЯ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857224" y="1785926"/>
            <a:ext cx="3143272" cy="1928826"/>
          </a:xfrm>
          <a:prstGeom prst="cloud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СОЦИАЛЬНО – ЛИЧНОСТНОЕ РАЗВИТИЕ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1500166" y="3857628"/>
            <a:ext cx="2786082" cy="1928826"/>
          </a:xfrm>
          <a:prstGeom prst="cloud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ФИЗИЧЕСКОЕ РАЗВИТИЕ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4643438" y="3714752"/>
            <a:ext cx="3357586" cy="2071702"/>
          </a:xfrm>
          <a:prstGeom prst="cloud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ПОЗНАВАТЕЛЬНО – РЕЧЕВОЕ РАЗВИТИЕ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4786314" y="1571612"/>
            <a:ext cx="3286148" cy="1928826"/>
          </a:xfrm>
          <a:prstGeom prst="cloud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ХУДОЖЕСТВЕННО – ЭСТЕТИЧЕСКОЕ РАЗВИТИЕ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2978" y="692696"/>
            <a:ext cx="54040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ПОЗНАВАТЕЛЬНО – РЕЧЕВОЕ РАЗВИТИЕ</a:t>
            </a:r>
            <a:endParaRPr lang="ru-RU" sz="2000" b="1" cap="none" spc="0" dirty="0" smtClean="0">
              <a:ln w="11430"/>
              <a:solidFill>
                <a:srgbClr val="FF0000"/>
              </a:solidFill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Составление рассказов на тему:</a:t>
            </a:r>
          </a:p>
          <a:p>
            <a:pPr lvl="0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«Хорошо у нас в саду…»;</a:t>
            </a:r>
          </a:p>
          <a:p>
            <a:pPr lvl="0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«Моя семья: папа, мама, бабушка, дедушка и я»;</a:t>
            </a: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«Город, в котором я живу»;</a:t>
            </a: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Тематические беседы: «Мой любимый детский сад», «Моя улица», «Защитники нашей родины»</a:t>
            </a: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Рассматривание  альбомов, картинок: «Моя семья», «Мой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город – Сургут», «Как наши предки мир открывали»,«Родная природа», «Достопримечательности Москвы», и др.</a:t>
            </a:r>
          </a:p>
          <a:p>
            <a:pPr lvl="0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Мероприятия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«Приключение Незнайки»</a:t>
            </a:r>
          </a:p>
          <a:p>
            <a:pPr lvl="0" algn="r"/>
            <a:r>
              <a:rPr lang="ru-RU" b="1" dirty="0" smtClean="0">
                <a:latin typeface="DejaVu Serif" pitchFamily="18" charset="0"/>
                <a:ea typeface="DejaVu Serif" pitchFamily="18" charset="0"/>
              </a:rPr>
              <a:t>                                         </a:t>
            </a:r>
          </a:p>
          <a:p>
            <a:pPr lvl="0" algn="r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K:\101D3000\DSC_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013" y="2852936"/>
            <a:ext cx="4896544" cy="31326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:\101D3000\DSC_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3960440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16016" y="83671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 по ПДД «Приключения 	Незнайки»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Новая папка (3)\Настя Скляр (дедушки)\IMG_49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92696"/>
            <a:ext cx="4642044" cy="35730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:\Новая папка (3)\Настя Скляр (дедушки)\IMG_49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06049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K:\Новая папка (3)\Настя Скляр (дедушки)\IMG_49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69567"/>
            <a:ext cx="3168352" cy="27797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508518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НЕ ЗАБЫТ, НИ ЧТО  НЕ ЗАБЫТО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575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600</Words>
  <Application>Microsoft Office PowerPoint</Application>
  <PresentationFormat>Экран (4:3)</PresentationFormat>
  <Paragraphs>136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Ириночка</dc:creator>
  <cp:lastModifiedBy>Ирина</cp:lastModifiedBy>
  <cp:revision>153</cp:revision>
  <dcterms:created xsi:type="dcterms:W3CDTF">2013-04-17T06:00:40Z</dcterms:created>
  <dcterms:modified xsi:type="dcterms:W3CDTF">2015-08-11T15:58:23Z</dcterms:modified>
</cp:coreProperties>
</file>