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5" r:id="rId1"/>
  </p:sldMasterIdLst>
  <p:sldIdLst>
    <p:sldId id="275" r:id="rId2"/>
    <p:sldId id="271" r:id="rId3"/>
    <p:sldId id="273" r:id="rId4"/>
    <p:sldId id="270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2" r:id="rId17"/>
    <p:sldId id="274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74" d="100"/>
          <a:sy n="74" d="100"/>
        </p:scale>
        <p:origin x="49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565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52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928874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9815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7659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5997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7411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2966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976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891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1/25/2021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036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686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1717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0793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360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476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2296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hyperlink" Target="http://podelki-doma.ru/handmade/iz-prirodnyih-materialov/panno-ptitsa-osen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hyperlink" Target="http://podelki-doma.ru/handmade/iz-tkani/kukla-ptitsa-radost-zaklikaem-vesnu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7560" y="0"/>
            <a:ext cx="8954429" cy="4013200"/>
          </a:xfrm>
        </p:spPr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/>
              <a:t>Изготовление игрушки</a:t>
            </a:r>
            <a:br>
              <a:rPr lang="ru-RU" i="1" dirty="0" smtClean="0"/>
            </a:br>
            <a:r>
              <a:rPr lang="ru-RU" i="1" dirty="0" smtClean="0"/>
              <a:t>«Птица- Радость»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6117" y="3724507"/>
            <a:ext cx="9117886" cy="2316855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Мастер-класс </a:t>
            </a:r>
            <a:r>
              <a:rPr lang="ru-RU" sz="2800" dirty="0" smtClean="0"/>
              <a:t>для родителей. </a:t>
            </a:r>
            <a:endParaRPr lang="ru-RU" sz="2800" dirty="0" smtClean="0"/>
          </a:p>
          <a:p>
            <a:pPr algn="r"/>
            <a:r>
              <a:rPr lang="ru-RU" sz="2400" dirty="0"/>
              <a:t>В</a:t>
            </a:r>
            <a:r>
              <a:rPr lang="ru-RU" sz="2400" dirty="0" smtClean="0"/>
              <a:t>оспитатель </a:t>
            </a:r>
            <a:r>
              <a:rPr lang="ru-RU" sz="2400" dirty="0" smtClean="0"/>
              <a:t>детского сада №103 ОАО «РЖД»</a:t>
            </a:r>
          </a:p>
          <a:p>
            <a:pPr algn="r"/>
            <a:r>
              <a:rPr lang="ru-RU" sz="2400" dirty="0" smtClean="0"/>
              <a:t>Трофимова Ирина Юрьевна</a:t>
            </a:r>
          </a:p>
          <a:p>
            <a:pPr algn="ctr"/>
            <a:r>
              <a:rPr lang="ru-RU" sz="2400" smtClean="0"/>
              <a:t>г. </a:t>
            </a:r>
            <a:r>
              <a:rPr lang="ru-RU" sz="2400" dirty="0" smtClean="0"/>
              <a:t>Лиски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949476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820" y="317242"/>
            <a:ext cx="8658182" cy="73097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>
                <a:solidFill>
                  <a:srgbClr val="C00000"/>
                </a:solidFill>
              </a:rPr>
              <a:t>Ниткой </a:t>
            </a:r>
            <a:r>
              <a:rPr lang="ru-RU" sz="3100" dirty="0" smtClean="0">
                <a:solidFill>
                  <a:srgbClr val="C00000"/>
                </a:solidFill>
              </a:rPr>
              <a:t>завязываем </a:t>
            </a:r>
            <a:r>
              <a:rPr lang="ru-RU" sz="3100" dirty="0">
                <a:solidFill>
                  <a:srgbClr val="C00000"/>
                </a:solidFill>
              </a:rPr>
              <a:t>кончик – это клюв</a:t>
            </a:r>
            <a:r>
              <a:rPr lang="ru-RU" dirty="0">
                <a:solidFill>
                  <a:srgbClr val="C00000"/>
                </a:solidFill>
              </a:rPr>
              <a:t>.</a:t>
            </a:r>
            <a:br>
              <a:rPr lang="ru-RU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845" y="1195968"/>
            <a:ext cx="6461409" cy="4846058"/>
          </a:xfrm>
        </p:spPr>
      </p:pic>
    </p:spTree>
    <p:extLst>
      <p:ext uri="{BB962C8B-B14F-4D97-AF65-F5344CB8AC3E}">
        <p14:creationId xmlns:p14="http://schemas.microsoft.com/office/powerpoint/2010/main" val="2360376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61257"/>
            <a:ext cx="8596668" cy="931923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 </a:t>
            </a:r>
            <a:r>
              <a:rPr lang="ru-RU" sz="2800" dirty="0">
                <a:solidFill>
                  <a:srgbClr val="C00000"/>
                </a:solidFill>
              </a:rPr>
              <a:t>В</a:t>
            </a:r>
            <a:r>
              <a:rPr lang="ru-RU" sz="2800" dirty="0" smtClean="0">
                <a:solidFill>
                  <a:srgbClr val="C00000"/>
                </a:solidFill>
              </a:rPr>
              <a:t>нутрь </a:t>
            </a:r>
            <a:r>
              <a:rPr lang="ru-RU" sz="2800" dirty="0">
                <a:solidFill>
                  <a:srgbClr val="C00000"/>
                </a:solidFill>
              </a:rPr>
              <a:t>к клюву </a:t>
            </a:r>
            <a:r>
              <a:rPr lang="ru-RU" sz="2800" dirty="0" smtClean="0">
                <a:solidFill>
                  <a:srgbClr val="C00000"/>
                </a:solidFill>
              </a:rPr>
              <a:t>вкладываем </a:t>
            </a:r>
            <a:r>
              <a:rPr lang="ru-RU" sz="2800" dirty="0">
                <a:solidFill>
                  <a:srgbClr val="C00000"/>
                </a:solidFill>
              </a:rPr>
              <a:t>маленький кусочек </a:t>
            </a:r>
            <a:r>
              <a:rPr lang="ru-RU" sz="2800" dirty="0" smtClean="0">
                <a:solidFill>
                  <a:srgbClr val="C00000"/>
                </a:solidFill>
              </a:rPr>
              <a:t>синтепона или ваты.</a:t>
            </a:r>
            <a:r>
              <a:rPr lang="ru-RU" sz="2800" dirty="0">
                <a:solidFill>
                  <a:srgbClr val="C00000"/>
                </a:solidFill>
              </a:rPr>
              <a:t/>
            </a:r>
            <a:br>
              <a:rPr lang="ru-RU" sz="2800" dirty="0">
                <a:solidFill>
                  <a:srgbClr val="C00000"/>
                </a:solidFill>
              </a:rPr>
            </a:b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446" y="1382751"/>
            <a:ext cx="6272388" cy="4659275"/>
          </a:xfrm>
        </p:spPr>
      </p:pic>
    </p:spTree>
    <p:extLst>
      <p:ext uri="{BB962C8B-B14F-4D97-AF65-F5344CB8AC3E}">
        <p14:creationId xmlns:p14="http://schemas.microsoft.com/office/powerpoint/2010/main" val="3971944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9473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Завязываем </a:t>
            </a:r>
            <a:r>
              <a:rPr lang="ru-RU" dirty="0">
                <a:solidFill>
                  <a:srgbClr val="C00000"/>
                </a:solidFill>
              </a:rPr>
              <a:t>нитью – получилась </a:t>
            </a:r>
            <a:r>
              <a:rPr lang="ru-RU" dirty="0" smtClean="0">
                <a:solidFill>
                  <a:srgbClr val="C00000"/>
                </a:solidFill>
              </a:rPr>
              <a:t>голова.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907" y="1425421"/>
            <a:ext cx="6188927" cy="4616605"/>
          </a:xfrm>
        </p:spPr>
      </p:pic>
    </p:spTree>
    <p:extLst>
      <p:ext uri="{BB962C8B-B14F-4D97-AF65-F5344CB8AC3E}">
        <p14:creationId xmlns:p14="http://schemas.microsoft.com/office/powerpoint/2010/main" val="385319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42596"/>
            <a:ext cx="8596668" cy="961736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 Кладем еще синтепон </a:t>
            </a:r>
            <a:r>
              <a:rPr lang="ru-RU" sz="2800" dirty="0">
                <a:solidFill>
                  <a:srgbClr val="C00000"/>
                </a:solidFill>
              </a:rPr>
              <a:t>или </a:t>
            </a:r>
            <a:r>
              <a:rPr lang="ru-RU" sz="2800" dirty="0" smtClean="0">
                <a:solidFill>
                  <a:srgbClr val="C00000"/>
                </a:solidFill>
              </a:rPr>
              <a:t>вату </a:t>
            </a:r>
            <a:r>
              <a:rPr lang="ru-RU" sz="2800" dirty="0">
                <a:solidFill>
                  <a:srgbClr val="C00000"/>
                </a:solidFill>
              </a:rPr>
              <a:t>для туловища. Распрямляем крылышки в </a:t>
            </a:r>
            <a:r>
              <a:rPr lang="ru-RU" sz="2800" dirty="0" smtClean="0">
                <a:solidFill>
                  <a:srgbClr val="C00000"/>
                </a:solidFill>
              </a:rPr>
              <a:t>стороны.</a:t>
            </a:r>
            <a:r>
              <a:rPr lang="ru-RU" sz="2800" dirty="0">
                <a:solidFill>
                  <a:srgbClr val="C00000"/>
                </a:solidFill>
              </a:rPr>
              <a:t/>
            </a:r>
            <a:br>
              <a:rPr lang="ru-RU" sz="2800" dirty="0">
                <a:solidFill>
                  <a:srgbClr val="C00000"/>
                </a:solidFill>
              </a:rPr>
            </a:b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8301" y="1411893"/>
            <a:ext cx="6188927" cy="4618982"/>
          </a:xfrm>
        </p:spPr>
      </p:pic>
    </p:spTree>
    <p:extLst>
      <p:ext uri="{BB962C8B-B14F-4D97-AF65-F5344CB8AC3E}">
        <p14:creationId xmlns:p14="http://schemas.microsoft.com/office/powerpoint/2010/main" val="2564269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54564"/>
            <a:ext cx="8596668" cy="89437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>
                <a:solidFill>
                  <a:srgbClr val="C00000"/>
                </a:solidFill>
              </a:rPr>
              <a:t>Эту же нить опускаем до хвоста, перевязываем </a:t>
            </a:r>
            <a:r>
              <a:rPr lang="ru-RU" sz="3100" dirty="0" smtClean="0">
                <a:solidFill>
                  <a:srgbClr val="C00000"/>
                </a:solidFill>
              </a:rPr>
              <a:t>туловище.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152" y="1448134"/>
            <a:ext cx="6166624" cy="4593891"/>
          </a:xfrm>
        </p:spPr>
      </p:pic>
    </p:spTree>
    <p:extLst>
      <p:ext uri="{BB962C8B-B14F-4D97-AF65-F5344CB8AC3E}">
        <p14:creationId xmlns:p14="http://schemas.microsoft.com/office/powerpoint/2010/main" val="301567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05274"/>
            <a:ext cx="8596668" cy="101021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solidFill>
                  <a:srgbClr val="C00000"/>
                </a:solidFill>
              </a:rPr>
              <a:t> </a:t>
            </a:r>
            <a:r>
              <a:rPr lang="ru-RU" sz="3100" dirty="0">
                <a:solidFill>
                  <a:srgbClr val="C00000"/>
                </a:solidFill>
              </a:rPr>
              <a:t>П</a:t>
            </a:r>
            <a:r>
              <a:rPr lang="ru-RU" sz="3100" dirty="0" smtClean="0">
                <a:solidFill>
                  <a:srgbClr val="C00000"/>
                </a:solidFill>
              </a:rPr>
              <a:t>роходим </a:t>
            </a:r>
            <a:r>
              <a:rPr lang="ru-RU" sz="3100" dirty="0">
                <a:solidFill>
                  <a:srgbClr val="C00000"/>
                </a:solidFill>
              </a:rPr>
              <a:t>нитью крест-накрест туловище и обматываем каждое крыло. </a:t>
            </a:r>
            <a:r>
              <a:rPr lang="ru-RU" sz="3100" u="sng" dirty="0">
                <a:solidFill>
                  <a:srgbClr val="C00000"/>
                </a:solidFill>
                <a:hlinkClick r:id="rId2" tooltip="Панно "/>
              </a:rPr>
              <a:t>Птичка</a:t>
            </a:r>
            <a:r>
              <a:rPr lang="ru-RU" sz="3100" dirty="0">
                <a:solidFill>
                  <a:srgbClr val="C00000"/>
                </a:solidFill>
              </a:rPr>
              <a:t> </a:t>
            </a:r>
            <a:r>
              <a:rPr lang="ru-RU" sz="3100" dirty="0" smtClean="0">
                <a:solidFill>
                  <a:srgbClr val="C00000"/>
                </a:solidFill>
              </a:rPr>
              <a:t>готова.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079" y="1449659"/>
            <a:ext cx="5986427" cy="4592367"/>
          </a:xfrm>
        </p:spPr>
      </p:pic>
    </p:spTree>
    <p:extLst>
      <p:ext uri="{BB962C8B-B14F-4D97-AF65-F5344CB8AC3E}">
        <p14:creationId xmlns:p14="http://schemas.microsoft.com/office/powerpoint/2010/main" val="147639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0585" y="657922"/>
            <a:ext cx="8363415" cy="5332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Птички-птички, невелички!</a:t>
            </a:r>
            <a:br>
              <a:rPr lang="ru-RU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Прилетите к нам,</a:t>
            </a:r>
            <a:br>
              <a:rPr lang="ru-RU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Принесите нам Весну теплую,</a:t>
            </a:r>
            <a:br>
              <a:rPr lang="ru-RU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Лето плодородное.</a:t>
            </a:r>
            <a:br>
              <a:rPr lang="ru-RU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Весну с дождем,</a:t>
            </a:r>
            <a:br>
              <a:rPr lang="ru-RU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Лето с травами.</a:t>
            </a:r>
            <a:br>
              <a:rPr lang="ru-RU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Весну с солнышком,</a:t>
            </a:r>
            <a:br>
              <a:rPr lang="ru-RU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Лето с зернышком.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3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2116" y="2297151"/>
            <a:ext cx="6831885" cy="2062975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/>
              <a:t>Желаю всем </a:t>
            </a:r>
            <a:br>
              <a:rPr lang="ru-RU" sz="4800" dirty="0" smtClean="0"/>
            </a:br>
            <a:r>
              <a:rPr lang="ru-RU" sz="4800" dirty="0" smtClean="0"/>
              <a:t>творческих успехов!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972668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&amp;Scy;&amp;ocy;&amp;rcy;&amp;ocy;&amp;kcy;&amp;icy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123" y="657923"/>
            <a:ext cx="8307658" cy="55756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268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4318" y="1604865"/>
            <a:ext cx="809897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  </a:t>
            </a:r>
            <a:r>
              <a:rPr lang="ru-RU" sz="40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4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Цель:</a:t>
            </a:r>
            <a:r>
              <a:rPr lang="ru-RU" sz="40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пробудить </a:t>
            </a:r>
            <a:r>
              <a:rPr lang="ru-RU" sz="4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интерес </a:t>
            </a:r>
            <a:r>
              <a:rPr lang="ru-RU" sz="4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 русскому фольклору, к богатому миру человеческих эмоций, связанных со старым традиционным бытом.</a:t>
            </a:r>
            <a:endParaRPr lang="ru-RU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99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rgbClr val="C00000"/>
                </a:solidFill>
              </a:rPr>
              <a:t>Птицы из ткани выглядят очень красиво, их прикрепляют на костюм </a:t>
            </a:r>
            <a:r>
              <a:rPr lang="ru-RU" sz="2400" u="sng" dirty="0">
                <a:solidFill>
                  <a:srgbClr val="C00000"/>
                </a:solidFill>
                <a:hlinkClick r:id="rId2" tooltip="Кукла Птица-Радость. Закликаем весну!"/>
              </a:rPr>
              <a:t>куклы Птица-Радость</a:t>
            </a:r>
            <a:r>
              <a:rPr lang="ru-RU" sz="2400" u="sng" dirty="0">
                <a:solidFill>
                  <a:srgbClr val="C00000"/>
                </a:solidFill>
              </a:rPr>
              <a:t> </a:t>
            </a:r>
            <a:r>
              <a:rPr lang="ru-RU" sz="2400" dirty="0">
                <a:solidFill>
                  <a:srgbClr val="C00000"/>
                </a:solidFill>
              </a:rPr>
              <a:t>(с которой связан обряд встречи весны и прилетающих птиц)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394" y="2160588"/>
            <a:ext cx="5175249" cy="3881437"/>
          </a:xfrm>
        </p:spPr>
      </p:pic>
    </p:spTree>
    <p:extLst>
      <p:ext uri="{BB962C8B-B14F-4D97-AF65-F5344CB8AC3E}">
        <p14:creationId xmlns:p14="http://schemas.microsoft.com/office/powerpoint/2010/main" val="183773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382" y="135737"/>
            <a:ext cx="8676843" cy="1237103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solidFill>
                  <a:srgbClr val="C00000"/>
                </a:solidFill>
              </a:rPr>
              <a:t>Для изготовления птицы из ткани понадобится квадрат цветной х/б ткани (примерно 20 х 20 см), немного </a:t>
            </a:r>
            <a:r>
              <a:rPr lang="ru-RU" sz="2000" dirty="0" smtClean="0">
                <a:solidFill>
                  <a:srgbClr val="C00000"/>
                </a:solidFill>
              </a:rPr>
              <a:t>синтепона </a:t>
            </a:r>
            <a:r>
              <a:rPr lang="ru-RU" sz="2000" dirty="0">
                <a:solidFill>
                  <a:srgbClr val="C00000"/>
                </a:solidFill>
              </a:rPr>
              <a:t>или ваты для головы и туловища, цветная нить.</a:t>
            </a:r>
            <a:br>
              <a:rPr lang="ru-RU" sz="2000" dirty="0">
                <a:solidFill>
                  <a:srgbClr val="C00000"/>
                </a:solidFill>
              </a:rPr>
            </a:b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859" y="1652758"/>
            <a:ext cx="6333891" cy="4750418"/>
          </a:xfrm>
        </p:spPr>
      </p:pic>
    </p:spTree>
    <p:extLst>
      <p:ext uri="{BB962C8B-B14F-4D97-AF65-F5344CB8AC3E}">
        <p14:creationId xmlns:p14="http://schemas.microsoft.com/office/powerpoint/2010/main" val="233642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96686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Квадрат </a:t>
            </a:r>
            <a:r>
              <a:rPr lang="ru-RU" dirty="0" smtClean="0">
                <a:solidFill>
                  <a:srgbClr val="C00000"/>
                </a:solidFill>
              </a:rPr>
              <a:t>складываем </a:t>
            </a:r>
            <a:r>
              <a:rPr lang="ru-RU" dirty="0">
                <a:solidFill>
                  <a:srgbClr val="C00000"/>
                </a:solidFill>
              </a:rPr>
              <a:t>по </a:t>
            </a:r>
            <a:r>
              <a:rPr lang="ru-RU" dirty="0" smtClean="0">
                <a:solidFill>
                  <a:srgbClr val="C00000"/>
                </a:solidFill>
              </a:rPr>
              <a:t>диагонали.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787" y="1527717"/>
            <a:ext cx="6019079" cy="4514309"/>
          </a:xfrm>
        </p:spPr>
      </p:pic>
    </p:spTree>
    <p:extLst>
      <p:ext uri="{BB962C8B-B14F-4D97-AF65-F5344CB8AC3E}">
        <p14:creationId xmlns:p14="http://schemas.microsoft.com/office/powerpoint/2010/main" val="17961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0624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Затем, сгибаем </a:t>
            </a:r>
            <a:r>
              <a:rPr lang="ru-RU" dirty="0">
                <a:solidFill>
                  <a:srgbClr val="C00000"/>
                </a:solidFill>
              </a:rPr>
              <a:t>уголки к </a:t>
            </a:r>
            <a:r>
              <a:rPr lang="ru-RU" dirty="0" smtClean="0">
                <a:solidFill>
                  <a:srgbClr val="C00000"/>
                </a:solidFill>
              </a:rPr>
              <a:t>середине.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183" y="1516566"/>
            <a:ext cx="6033947" cy="4525460"/>
          </a:xfrm>
        </p:spPr>
      </p:pic>
    </p:spTree>
    <p:extLst>
      <p:ext uri="{BB962C8B-B14F-4D97-AF65-F5344CB8AC3E}">
        <p14:creationId xmlns:p14="http://schemas.microsoft.com/office/powerpoint/2010/main" val="2422142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5048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И еще </a:t>
            </a:r>
            <a:r>
              <a:rPr lang="ru-RU" dirty="0" smtClean="0">
                <a:solidFill>
                  <a:srgbClr val="C00000"/>
                </a:solidFill>
              </a:rPr>
              <a:t>раз.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849" y="1464862"/>
            <a:ext cx="6102885" cy="4577164"/>
          </a:xfrm>
        </p:spPr>
      </p:pic>
    </p:spTree>
    <p:extLst>
      <p:ext uri="{BB962C8B-B14F-4D97-AF65-F5344CB8AC3E}">
        <p14:creationId xmlns:p14="http://schemas.microsoft.com/office/powerpoint/2010/main" val="113191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42596"/>
            <a:ext cx="8596668" cy="90598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Полученную фигурку складываем </a:t>
            </a:r>
            <a:r>
              <a:rPr lang="ru-RU" sz="2800" dirty="0">
                <a:solidFill>
                  <a:srgbClr val="C00000"/>
                </a:solidFill>
              </a:rPr>
              <a:t>пополам, сгибами внутрь.</a:t>
            </a:r>
            <a:br>
              <a:rPr lang="ru-RU" sz="2800" dirty="0">
                <a:solidFill>
                  <a:srgbClr val="C00000"/>
                </a:solidFill>
              </a:rPr>
            </a:b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093" y="1356136"/>
            <a:ext cx="6247851" cy="4685889"/>
          </a:xfrm>
        </p:spPr>
      </p:pic>
    </p:spTree>
    <p:extLst>
      <p:ext uri="{BB962C8B-B14F-4D97-AF65-F5344CB8AC3E}">
        <p14:creationId xmlns:p14="http://schemas.microsoft.com/office/powerpoint/2010/main" val="3323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77</TotalTime>
  <Words>163</Words>
  <Application>Microsoft Office PowerPoint</Application>
  <PresentationFormat>Широкоэкранный</PresentationFormat>
  <Paragraphs>20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Times New Roman</vt:lpstr>
      <vt:lpstr>Trebuchet MS</vt:lpstr>
      <vt:lpstr>Wingdings 3</vt:lpstr>
      <vt:lpstr>Грань</vt:lpstr>
      <vt:lpstr> Изготовление игрушки «Птица- Радость» </vt:lpstr>
      <vt:lpstr>Презентация PowerPoint</vt:lpstr>
      <vt:lpstr>Презентация PowerPoint</vt:lpstr>
      <vt:lpstr>Птицы из ткани выглядят очень красиво, их прикрепляют на костюм куклы Птица-Радость (с которой связан обряд встречи весны и прилетающих птиц)</vt:lpstr>
      <vt:lpstr>Для изготовления птицы из ткани понадобится квадрат цветной х/б ткани (примерно 20 х 20 см), немного синтепона или ваты для головы и туловища, цветная нить. </vt:lpstr>
      <vt:lpstr>Квадрат складываем по диагонали.</vt:lpstr>
      <vt:lpstr>Затем, сгибаем уголки к середине. </vt:lpstr>
      <vt:lpstr>И еще раз. </vt:lpstr>
      <vt:lpstr>Полученную фигурку складываем пополам, сгибами внутрь. </vt:lpstr>
      <vt:lpstr>Ниткой завязываем кончик – это клюв. </vt:lpstr>
      <vt:lpstr> Внутрь к клюву вкладываем маленький кусочек синтепона или ваты. </vt:lpstr>
      <vt:lpstr>Завязываем нитью – получилась голова. </vt:lpstr>
      <vt:lpstr> Кладем еще синтепон или вату для туловища. Распрямляем крылышки в стороны. </vt:lpstr>
      <vt:lpstr>Эту же нить опускаем до хвоста, перевязываем туловище. </vt:lpstr>
      <vt:lpstr> Проходим нитью крест-накрест туловище и обматываем каждое крыло. Птичка готова. </vt:lpstr>
      <vt:lpstr>Презентация PowerPoint</vt:lpstr>
      <vt:lpstr>Желаю всем  творческих успехов!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</dc:creator>
  <cp:lastModifiedBy>И</cp:lastModifiedBy>
  <cp:revision>27</cp:revision>
  <dcterms:created xsi:type="dcterms:W3CDTF">2016-03-09T19:50:44Z</dcterms:created>
  <dcterms:modified xsi:type="dcterms:W3CDTF">2021-01-25T09:32:16Z</dcterms:modified>
</cp:coreProperties>
</file>