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5" r:id="rId3"/>
    <p:sldId id="263" r:id="rId4"/>
    <p:sldId id="258" r:id="rId5"/>
    <p:sldId id="259" r:id="rId6"/>
    <p:sldId id="267" r:id="rId7"/>
    <p:sldId id="261" r:id="rId8"/>
    <p:sldId id="264" r:id="rId9"/>
    <p:sldId id="266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55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2800" b="1" dirty="0" smtClean="0">
                <a:cs typeface="Aharoni" panose="02010803020104030203" pitchFamily="2" charset="-79"/>
              </a:rPr>
              <a:t>Презентация к занятию  </a:t>
            </a:r>
            <a:r>
              <a:rPr lang="ru-RU" sz="2800" b="1" i="1" dirty="0" smtClean="0">
                <a:latin typeface="Georgia" panose="02040502050405020303" pitchFamily="18" charset="0"/>
                <a:cs typeface="KodchiangUPC" panose="02020603050405020304" pitchFamily="18" charset="-34"/>
              </a:rPr>
              <a:t>«Дружные ребята»</a:t>
            </a:r>
            <a:r>
              <a:rPr lang="ru-RU" sz="2800" b="1" i="1" dirty="0" smtClean="0">
                <a:latin typeface="Georgia" panose="02040502050405020303" pitchFamily="18" charset="0"/>
                <a:cs typeface="Aharoni" panose="02010803020104030203" pitchFamily="2" charset="-79"/>
              </a:rPr>
              <a:t/>
            </a:r>
            <a:br>
              <a:rPr lang="ru-RU" sz="2800" b="1" i="1" dirty="0" smtClean="0">
                <a:latin typeface="Georgia" panose="02040502050405020303" pitchFamily="18" charset="0"/>
                <a:cs typeface="Aharoni" panose="02010803020104030203" pitchFamily="2" charset="-79"/>
              </a:rPr>
            </a:br>
            <a:r>
              <a:rPr lang="ru-RU" sz="2400" b="1" dirty="0" smtClean="0">
                <a:solidFill>
                  <a:srgbClr val="00B0F0"/>
                </a:solidFill>
                <a:cs typeface="Aharoni" panose="02010803020104030203" pitchFamily="2" charset="-79"/>
              </a:rPr>
              <a:t>Воспитатель: Трофимова И.Ю</a:t>
            </a:r>
            <a:r>
              <a:rPr lang="ru-RU" sz="2400" b="1" dirty="0" smtClean="0">
                <a:solidFill>
                  <a:srgbClr val="00B0F0"/>
                </a:solidFill>
                <a:cs typeface="Aharoni" panose="02010803020104030203" pitchFamily="2" charset="-79"/>
              </a:rPr>
              <a:t>.</a:t>
            </a:r>
            <a:br>
              <a:rPr lang="ru-RU" sz="2400" b="1" dirty="0" smtClean="0">
                <a:solidFill>
                  <a:srgbClr val="00B0F0"/>
                </a:solidFill>
                <a:cs typeface="Aharoni" panose="02010803020104030203" pitchFamily="2" charset="-79"/>
              </a:rPr>
            </a:br>
            <a:r>
              <a:rPr lang="ru-RU" sz="2200" b="1" i="1" dirty="0" smtClean="0">
                <a:solidFill>
                  <a:schemeClr val="accent3">
                    <a:lumMod val="75000"/>
                  </a:schemeClr>
                </a:solidFill>
                <a:cs typeface="Aharoni" panose="02010803020104030203" pitchFamily="2" charset="-79"/>
              </a:rPr>
              <a:t>14.05.2019г.</a:t>
            </a:r>
            <a:r>
              <a:rPr lang="ru-RU" sz="2200" b="1" i="1" dirty="0" smtClean="0">
                <a:solidFill>
                  <a:schemeClr val="accent3">
                    <a:lumMod val="75000"/>
                  </a:schemeClr>
                </a:solidFill>
                <a:cs typeface="Aharoni" panose="02010803020104030203" pitchFamily="2" charset="-79"/>
              </a:rPr>
              <a:t/>
            </a:r>
            <a:br>
              <a:rPr lang="ru-RU" sz="2200" b="1" i="1" dirty="0" smtClean="0">
                <a:solidFill>
                  <a:schemeClr val="accent3">
                    <a:lumMod val="75000"/>
                  </a:schemeClr>
                </a:solidFill>
                <a:cs typeface="Aharoni" panose="02010803020104030203" pitchFamily="2" charset="-79"/>
              </a:rPr>
            </a:br>
            <a:endParaRPr lang="ru-RU" sz="2200" b="1" i="1" dirty="0">
              <a:solidFill>
                <a:schemeClr val="accent3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902" y="2107045"/>
            <a:ext cx="4171562" cy="4358149"/>
          </a:xfrm>
        </p:spPr>
      </p:pic>
    </p:spTree>
    <p:extLst>
      <p:ext uri="{BB962C8B-B14F-4D97-AF65-F5344CB8AC3E}">
        <p14:creationId xmlns:p14="http://schemas.microsoft.com/office/powerpoint/2010/main" val="131092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880" y="386366"/>
            <a:ext cx="7658636" cy="574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0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14" y="643944"/>
            <a:ext cx="8123060" cy="50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68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72" y="470415"/>
            <a:ext cx="7548161" cy="565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9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24" y="547693"/>
            <a:ext cx="7313944" cy="540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0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907" y="425002"/>
            <a:ext cx="7555605" cy="566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2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42" y="437882"/>
            <a:ext cx="7542727" cy="565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539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642" y="566670"/>
            <a:ext cx="7820085" cy="521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60" y="437882"/>
            <a:ext cx="7478332" cy="560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67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560" y="445864"/>
            <a:ext cx="8054260" cy="532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6477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177</TotalTime>
  <Words>7</Words>
  <Application>Microsoft Office PowerPoint</Application>
  <PresentationFormat>Широкоэкранный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Aharoni</vt:lpstr>
      <vt:lpstr>Arial</vt:lpstr>
      <vt:lpstr>Georgia</vt:lpstr>
      <vt:lpstr>KodchiangUPC</vt:lpstr>
      <vt:lpstr>Trebuchet MS</vt:lpstr>
      <vt:lpstr>Wingdings 3</vt:lpstr>
      <vt:lpstr>Грань</vt:lpstr>
      <vt:lpstr>Презентация к занятию  «Дружные ребята» Воспитатель: Трофимова И.Ю. 14.05.2019г.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занятию  «Дружные ребята» Воспитатель: Трофимова И.Ю.</dc:title>
  <dc:creator>И</dc:creator>
  <cp:lastModifiedBy>И</cp:lastModifiedBy>
  <cp:revision>15</cp:revision>
  <dcterms:created xsi:type="dcterms:W3CDTF">2021-01-26T14:08:21Z</dcterms:created>
  <dcterms:modified xsi:type="dcterms:W3CDTF">2021-02-03T20:52:43Z</dcterms:modified>
</cp:coreProperties>
</file>