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4" d="100"/>
          <a:sy n="84" d="100"/>
        </p:scale>
        <p:origin x="-2394" y="-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126776F-EBE3-49F4-9F87-EC11CB73FB7A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5445224"/>
            <a:ext cx="6553200" cy="1249288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Е.Б.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Стенникова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А.А.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Илютаева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2857497"/>
            <a:ext cx="6629400" cy="1588738"/>
          </a:xfrm>
        </p:spPr>
        <p:txBody>
          <a:bodyPr/>
          <a:lstStyle/>
          <a:p>
            <a:r>
              <a:rPr lang="ru-RU" dirty="0" smtClean="0"/>
              <a:t>«Мы вместе»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5761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ОБОСНОВАНИЕ НЕОБХОДИМОСТИ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4300" indent="0" algn="ctr">
              <a:buNone/>
            </a:pPr>
            <a:r>
              <a:rPr lang="ru-RU" sz="2800" dirty="0" smtClean="0"/>
              <a:t>Родители, воспитывающие детей с ОВЗ зачастую, осуществляют воспитание интуитивно, не владея в достаточной мере знанием возрастных и индивидуальных психофизических особенностей  развития ребенка. </a:t>
            </a:r>
          </a:p>
          <a:p>
            <a:pPr marL="114300" indent="0" algn="ctr">
              <a:buNone/>
            </a:pPr>
            <a:r>
              <a:rPr lang="ru-RU" sz="2800" dirty="0" smtClean="0"/>
              <a:t>Отмечается самоустранение многих родителей от решения вопросов воспитания и личностного развития «особого» ребенка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723807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2800" dirty="0" smtClean="0"/>
              <a:t>Не желание семей, имеющих детей с ОВЗ, устанавливать продуктивное взаимодействие с педагогами и специалистами ДОУ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62153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3200" dirty="0" smtClean="0"/>
              <a:t>Организация системы работы ДОУ с семьями, имеющих детей ОВЗ, в течении учебного года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140063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Повысить уровень знаний родителей по вопросам коррекции и развития ребенка</a:t>
            </a:r>
          </a:p>
          <a:p>
            <a:r>
              <a:rPr lang="ru-RU" dirty="0" smtClean="0"/>
              <a:t>Организовать обучение родителей специальными коррекционными приёмами работы с детьми ОВЗ</a:t>
            </a:r>
          </a:p>
          <a:p>
            <a:r>
              <a:rPr lang="ru-RU" dirty="0" smtClean="0"/>
              <a:t>Создать копилку -  кейс с практическими материалами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8414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260672" cy="792088"/>
          </a:xfrm>
        </p:spPr>
        <p:txBody>
          <a:bodyPr/>
          <a:lstStyle/>
          <a:p>
            <a:r>
              <a:rPr lang="ru-RU" dirty="0" smtClean="0"/>
              <a:t>Содержание проекта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60548033"/>
              </p:ext>
            </p:extLst>
          </p:nvPr>
        </p:nvGraphicFramePr>
        <p:xfrm>
          <a:off x="323528" y="1628800"/>
          <a:ext cx="8497887" cy="4859324"/>
        </p:xfrm>
        <a:graphic>
          <a:graphicData uri="http://schemas.openxmlformats.org/drawingml/2006/table">
            <a:tbl>
              <a:tblPr/>
              <a:tblGrid>
                <a:gridCol w="2305050"/>
                <a:gridCol w="4464050"/>
                <a:gridCol w="1728787"/>
              </a:tblGrid>
              <a:tr h="2880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Задача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Сроки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253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Повысить уровень знаний родителей по вопросам коррекции и развития ребенка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Организация встреч родителей со специалистами: учителем-логопедом, учителем-психологом, врачом неврологом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Сентябрь-октябрь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Показ открытого занятия работы учителя-логопеда и учителя-психолога «День открытых дверей»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Ноябрь-декабрь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Опрос родителей на предмет готовности взаимодействия с педагогами и специалистами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Январь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624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Организовать обучение родителей специальными коррекционными приёмами работы с детьми ОВЗ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Организация обучающих тренингов «Школа родителей»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Сентябрь-октябрь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Организация практикума по коррекционно-развивающей работе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Ноябрь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Обмен опытом между семьями воспитанников «Круглый стол»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Март- апрель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97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Индивидуальные встречи родителей, детей с педагогами и специалистами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В течении года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253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Создать копилку -  кейс с практическими материалами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Подборка и создание картотеки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видеозанятий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 по различным направлениям коррекционной работы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Сентябрь-октябрь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Подборка сайтов с информацией и практическим материалом для самостоятельного использования в семье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Ноябрь-декабрь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75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Использование технологий: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музыко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 -, сказка- , арт-, и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цветотерапии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DejaVu Sans"/>
                        <a:cs typeface="DejaVu San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В течении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50319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Ожидаемые результаты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Организована  система работы ДОУ с семьями, имеющих детей ОВЗ</a:t>
            </a:r>
          </a:p>
          <a:p>
            <a:r>
              <a:rPr lang="ru-RU" dirty="0" smtClean="0"/>
              <a:t>Повышение уровня знаний родителей по вопросам коррекции и развития ребенка</a:t>
            </a:r>
          </a:p>
          <a:p>
            <a:r>
              <a:rPr lang="ru-RU" dirty="0" smtClean="0"/>
              <a:t>Организовано обучения родителей специальными коррекционными приёмами работы с детьми ОВЗ</a:t>
            </a:r>
          </a:p>
          <a:p>
            <a:r>
              <a:rPr lang="ru-RU" dirty="0" smtClean="0"/>
              <a:t>Создана копилка -  кейс с практическими материалами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8915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результативности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Уровень знаний </a:t>
            </a:r>
            <a:r>
              <a:rPr lang="ru-RU" dirty="0"/>
              <a:t>родителей по вопросам коррекции и развития ребенка</a:t>
            </a:r>
          </a:p>
          <a:p>
            <a:r>
              <a:rPr lang="ru-RU" dirty="0" smtClean="0"/>
              <a:t>Готовность родителей к обучению специальными </a:t>
            </a:r>
            <a:r>
              <a:rPr lang="ru-RU" dirty="0"/>
              <a:t>коррекционными приёмами работы с детьми ОВЗ</a:t>
            </a:r>
          </a:p>
          <a:p>
            <a:r>
              <a:rPr lang="ru-RU" dirty="0" smtClean="0"/>
              <a:t>Умение использовать копилку </a:t>
            </a:r>
            <a:r>
              <a:rPr lang="ru-RU" dirty="0"/>
              <a:t>-  кейс с практическими материалами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0858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Анализ ресурсов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Информационный ресурс </a:t>
            </a:r>
            <a:r>
              <a:rPr lang="ru-RU" dirty="0" smtClean="0"/>
              <a:t>(библиотека)</a:t>
            </a:r>
            <a:endParaRPr lang="ru-RU" dirty="0"/>
          </a:p>
          <a:p>
            <a:r>
              <a:rPr lang="ru-RU" dirty="0" smtClean="0"/>
              <a:t>Методический </a:t>
            </a:r>
            <a:r>
              <a:rPr lang="ru-RU" dirty="0"/>
              <a:t>ресурс (опыт организации </a:t>
            </a:r>
            <a:r>
              <a:rPr lang="ru-RU" dirty="0" smtClean="0"/>
              <a:t>работы с детьми ОВЗ, </a:t>
            </a:r>
            <a:r>
              <a:rPr lang="ru-RU" dirty="0"/>
              <a:t>наличие учебно-методических материалов);</a:t>
            </a:r>
          </a:p>
          <a:p>
            <a:r>
              <a:rPr lang="ru-RU" dirty="0" smtClean="0"/>
              <a:t>кадровый </a:t>
            </a:r>
            <a:r>
              <a:rPr lang="ru-RU" dirty="0"/>
              <a:t>ресурс </a:t>
            </a:r>
            <a:r>
              <a:rPr lang="ru-RU" dirty="0" smtClean="0"/>
              <a:t>(учителя-логопеды, учителя-психологи, воспитатели)</a:t>
            </a:r>
            <a:endParaRPr lang="ru-RU" dirty="0"/>
          </a:p>
          <a:p>
            <a:r>
              <a:rPr lang="ru-RU" dirty="0"/>
              <a:t>Материально-технический ресурс (компьютерное оборудование)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58281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121</TotalTime>
  <Words>377</Words>
  <Application>Microsoft Office PowerPoint</Application>
  <PresentationFormat>Экран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Аптека</vt:lpstr>
      <vt:lpstr>«Мы вместе»</vt:lpstr>
      <vt:lpstr>ОБОСНОВАНИЕ НЕОБХОДИМОСТИ ПРОЕКТА</vt:lpstr>
      <vt:lpstr>Проблема</vt:lpstr>
      <vt:lpstr>ЦЕЛЬ ПРОЕКТА</vt:lpstr>
      <vt:lpstr>Задачи проекта</vt:lpstr>
      <vt:lpstr>Содержание проекта</vt:lpstr>
      <vt:lpstr>Ожидаемые результаты проекта</vt:lpstr>
      <vt:lpstr>Критерии результативности</vt:lpstr>
      <vt:lpstr>Анализ ресурсов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 ideaPad</dc:creator>
  <cp:lastModifiedBy>Гусельки</cp:lastModifiedBy>
  <cp:revision>12</cp:revision>
  <dcterms:created xsi:type="dcterms:W3CDTF">2024-02-29T06:28:49Z</dcterms:created>
  <dcterms:modified xsi:type="dcterms:W3CDTF">2025-10-27T09:24:00Z</dcterms:modified>
</cp:coreProperties>
</file>