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4EF53-74BC-4616-9A73-2821640C5CE3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73649-C81F-444B-A24E-46AD9B6A2A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73649-C81F-444B-A24E-46AD9B6A2A6F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cening\Desktop\картинки тайги\349584_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cening\Desktop\картинки тайги\1405161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0666" y="285728"/>
            <a:ext cx="9104012" cy="6072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icening\Desktop\картинки тайги\75254411_morozhk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406400"/>
            <a:ext cx="8890000" cy="604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icening\Desktop\картинки тайги\800572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icening\Desktop\картинки тайги\1353ae387c23469aafb4ca9cc20da47f37c14bc2d82c74889381a278aaa120c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5" y="357166"/>
            <a:ext cx="9358346" cy="6016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icening\Desktop\картинки тайги\225049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720"/>
            <a:ext cx="9144000" cy="610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icening\Desktop\картинки тайги\2382f079d0917b66c514cc91f0ead5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940" y="142852"/>
            <a:ext cx="9222940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icening\Desktop\картинки тайги\26033663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093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icening\Desktop\картинки тайги\1156348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385763"/>
            <a:ext cx="9048750" cy="6086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icening\Desktop\картинки тайги\1597230179134962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21" y="1"/>
            <a:ext cx="914462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cening\Desktop\картинки тайги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Licening\Desktop\картинки тайги\105650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</Words>
  <PresentationFormat>Экран (4:3)</PresentationFormat>
  <Paragraphs>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Licening</dc:creator>
  <cp:lastModifiedBy>user</cp:lastModifiedBy>
  <cp:revision>13</cp:revision>
  <dcterms:created xsi:type="dcterms:W3CDTF">2022-03-24T04:52:35Z</dcterms:created>
  <dcterms:modified xsi:type="dcterms:W3CDTF">2022-03-24T10:49:51Z</dcterms:modified>
</cp:coreProperties>
</file>