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  <p:sldId id="269" r:id="rId7"/>
    <p:sldId id="261" r:id="rId8"/>
    <p:sldId id="264" r:id="rId9"/>
    <p:sldId id="268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047" autoAdjust="0"/>
    <p:restoredTop sz="94660"/>
  </p:normalViewPr>
  <p:slideViewPr>
    <p:cSldViewPr>
      <p:cViewPr varScale="1">
        <p:scale>
          <a:sx n="50" d="100"/>
          <a:sy n="50" d="100"/>
        </p:scale>
        <p:origin x="-144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500306"/>
            <a:ext cx="457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905774"/>
            <a:ext cx="8229600" cy="51186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детский сад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№14 «Брусничка»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500174"/>
            <a:ext cx="8258204" cy="4786346"/>
          </a:xfrm>
        </p:spPr>
        <p:txBody>
          <a:bodyPr>
            <a:normAutofit/>
          </a:bodyPr>
          <a:lstStyle/>
          <a:p>
            <a:pPr algn="ctr"/>
            <a:endParaRPr lang="ru-RU" sz="2000" b="1" spc="50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spc="50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spc="50" dirty="0" smtClean="0">
                <a:ln w="11430"/>
                <a:latin typeface="Times New Roman" panose="02020603050405020304" pitchFamily="18" charset="0"/>
                <a:cs typeface="Times New Roman" pitchFamily="18" charset="0"/>
              </a:rPr>
              <a:t>Проект на тему «В гостях у сказки»</a:t>
            </a:r>
          </a:p>
          <a:p>
            <a:pPr marL="0" indent="0" algn="ctr">
              <a:buNone/>
            </a:pPr>
            <a:r>
              <a:rPr lang="ru-RU" sz="2800" b="1" spc="50" dirty="0">
                <a:ln w="11430"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 группе младшего дошкольного возраста </a:t>
            </a:r>
          </a:p>
          <a:p>
            <a:pPr marL="0" indent="0" algn="ctr">
              <a:buNone/>
            </a:pPr>
            <a:r>
              <a:rPr lang="ru-RU" sz="28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«Клубничка» </a:t>
            </a:r>
          </a:p>
          <a:p>
            <a:pPr marL="0" indent="0" algn="ctr">
              <a:buNone/>
            </a:pPr>
            <a:endParaRPr lang="ru-RU" sz="2200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7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Выполнили воспитатели МБДОУ №14 «Брусничка»</a:t>
            </a:r>
          </a:p>
          <a:p>
            <a:pPr algn="ctr">
              <a:buNone/>
            </a:pPr>
            <a:r>
              <a:rPr lang="ru-RU" sz="17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группа «Клубничка»</a:t>
            </a:r>
          </a:p>
          <a:p>
            <a:pPr algn="ctr">
              <a:buNone/>
            </a:pPr>
            <a:r>
              <a:rPr lang="ru-RU" sz="1700" b="1" spc="50" smtClean="0">
                <a:ln w="11430"/>
                <a:latin typeface="Times New Roman" pitchFamily="18" charset="0"/>
                <a:cs typeface="Times New Roman" pitchFamily="18" charset="0"/>
              </a:rPr>
              <a:t>Хисматуллина </a:t>
            </a:r>
            <a:r>
              <a:rPr lang="ru-RU" sz="1700" b="1" spc="50" dirty="0" err="1" smtClean="0">
                <a:ln w="11430"/>
                <a:latin typeface="Times New Roman" pitchFamily="18" charset="0"/>
                <a:cs typeface="Times New Roman" pitchFamily="18" charset="0"/>
              </a:rPr>
              <a:t>Гузалия</a:t>
            </a:r>
            <a:r>
              <a:rPr lang="ru-RU" sz="17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spc="50" dirty="0" err="1" smtClean="0">
                <a:ln w="11430"/>
                <a:latin typeface="Times New Roman" pitchFamily="18" charset="0"/>
                <a:cs typeface="Times New Roman" pitchFamily="18" charset="0"/>
              </a:rPr>
              <a:t>Маснавиевна</a:t>
            </a:r>
            <a:endParaRPr lang="ru-RU" sz="1700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7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2023г.</a:t>
            </a:r>
            <a:endParaRPr lang="ru-RU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чтение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русских народных сказок, предложенных воспитателем, дома.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просмотр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мультфильмов по прочитанным сказкам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консультации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«Роль сказки в воспитании детей дошкольного возраста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«Роль сказки в развитии и воспитании ребенка» , «О важности семейного чтения»; «Как заинтересовать ребенка чтением»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выставка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любимая сказка»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1200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8064896" cy="936104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76872"/>
            <a:ext cx="7715200" cy="3849291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итогов, анализ ожидаемого результата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любимая сказка»;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-Итоговое мероприятие «Игра – драматизация  по сказке «Теремок»</a:t>
            </a:r>
          </a:p>
          <a:p>
            <a:pPr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10065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6176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1052736"/>
            <a:ext cx="8143932" cy="518457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формирование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интереас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устному народному творчеству (сказкам); создание условий для активного использования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сказок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разносторонней деятельности детей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Задачи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Способствовать формированию интереса к книгам, произведениям устного народного творчества – сказкам.</a:t>
            </a:r>
          </a:p>
          <a:p>
            <a:pPr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речевую активность детей, обогащать словарный запас.</a:t>
            </a:r>
          </a:p>
          <a:p>
            <a:pPr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отражать содержание сказок в играх, драматизациях, театрализованной деятельности.</a:t>
            </a:r>
          </a:p>
          <a:p>
            <a:pPr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эмоциональную отзывчивость, внимание, любознательность.</a:t>
            </a:r>
          </a:p>
          <a:p>
            <a:pPr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родителям знания о влиянии сказок на речь ребенка .</a:t>
            </a:r>
          </a:p>
          <a:p>
            <a:pPr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родителей к активному участию в проекте.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206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357298"/>
            <a:ext cx="67866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групповой, долгосрочный, художественно-эстетический.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второй младшей группы, воспитатели, родители.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2022-23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 </a:t>
            </a:r>
          </a:p>
        </p:txBody>
      </p:sp>
    </p:spTree>
    <p:extLst>
      <p:ext uri="{BB962C8B-B14F-4D97-AF65-F5344CB8AC3E}">
        <p14:creationId xmlns:p14="http://schemas.microsoft.com/office/powerpoint/2010/main" xmlns="" val="155492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785794"/>
            <a:ext cx="7715200" cy="648072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1428736"/>
            <a:ext cx="8005906" cy="5014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этап: подготовительный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подбор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материала.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подбор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игрового материала.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планирование работы.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и методов работы;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сбор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литературы, дополнительных материалов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smtClean="0"/>
              <a:t>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предметно-развивающей среды по теме проекта</a:t>
            </a:r>
          </a:p>
          <a:p>
            <a:pPr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8180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71538" y="642918"/>
            <a:ext cx="7615262" cy="64294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Основной этап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71472" y="1357298"/>
            <a:ext cx="8286808" cy="45720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Беседы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пишет сказки», «Наши книжки-малышки», «Что такое хорошо, и что такое плохо?», «Чему нас учит сказка?», «Как беречь книгу».</a:t>
            </a: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Отгадывание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загадок на тему «Герои сказок»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Рассматривание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к русским народным сказкам художников-иллюстраторов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Рассказывание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знакомых сказок  по сюжетным картинкам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(Колобок, Теремок,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избушка)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7675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85786" y="1000109"/>
            <a:ext cx="7443814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Чтение художественной литературы.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Русские народные сказки «Три медведя», «Колобок», «Репка», «Теремок»,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избушка», «Волк и семеро козлят», «Маша и медведь», «Рукавичка», «Петушок и бобовое зёрнышко», «У солнышка в гостях», «Два жадных медвежонка», Д.Мамин - Сибиряк сказка «Пряничный домик», С. Михалков «Три поросёнка» и др.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4802306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игра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сказке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«Репка»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Драматизация сказок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«Три медведя», «Теремок»,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 театр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Курочка - Ряба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«Теремок», «Репка», «Колобок»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«Теремок», «Репка»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Кукольный театр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«Колобок»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Жучка», «У медведя во бору», «Гуси - лебеди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 настольные игры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«Расскажи сказку»,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«Домино», игровые наборы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Фрёбеля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1506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59766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Рисование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«Колобок»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Цель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знание сказки "Колобок", учить детей отвечать на вопросы по содержанию сказки; закрепить умение рисовать контур предмета, раскрашивать его, не заступая за края; совершенствовать умение рисовать округлые предметы.</a:t>
            </a: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Аппликация «Чашки трех медведей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Цель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располагать и наклеивать предметы в определенной последовательности. Учить детей пересказывать сказку, опираясь на картинки.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8309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</a:t>
            </a:r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Заюшкина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избушка»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Цель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Формировать умение  работать с пластилином. Учить  детей основным приемам работы с пластичным материалом: разминать двумя руками, разрывать на большие и маленькие части, соединять их, раскатывать в ладонях, прищипывать.</a:t>
            </a:r>
          </a:p>
          <a:p>
            <a:pPr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Конструирование «Домик для лисы»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Цель: 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простых конструктивных навыков у детей младшего дошкольного возраста, развитие взаимопонимания между детьми. Воспитывать у детей умение работать в коллективе, способствовать развитию взаимопонимания между детьми. Продолжать учить детей работать коллективно, помогая друг другу при совместной постройке. Воспитывать чувство сопереживания и сочувствия к персонажам (лисе и зайцу), желание им помочь, эмоционально откликаться на чью-либо просьбу</a:t>
            </a:r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289</Words>
  <Application>Microsoft Office PowerPoint</Application>
  <PresentationFormat>Экран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детский сад №14 «Брусничка» </vt:lpstr>
      <vt:lpstr>Цель проекта</vt:lpstr>
      <vt:lpstr>Слайд 3</vt:lpstr>
      <vt:lpstr>Этапы реализации проекта. </vt:lpstr>
      <vt:lpstr>2 Основной этап </vt:lpstr>
      <vt:lpstr>Слайд 6</vt:lpstr>
      <vt:lpstr>Театрализованная игра по сказке   «Репка» Драматизация сказок: «Три медведя», «Теремок», «Заюшкина избушка» Пальчиковый театр «Курочка - Ряба», «Теремок», «Репка», «Колобок»  Настольный театр «Теремок», «Репка» Кукольный театр  «Колобок» Подвижные игры:  «Жучка», «У медведя во бору», «Гуси - лебеди» Дидактические и настольные игры «Расскажи сказку», «Пазлы», «Домино», игровые наборы Фрёбеля </vt:lpstr>
      <vt:lpstr>Продуктивная деятельность </vt:lpstr>
      <vt:lpstr>Продуктивная деятельность</vt:lpstr>
      <vt:lpstr>Работа с родителями</vt:lpstr>
      <vt:lpstr>Заключительный этап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№14 «Брусничка» </dc:title>
  <dc:creator>Licening</dc:creator>
  <cp:lastModifiedBy>Lenovo</cp:lastModifiedBy>
  <cp:revision>29</cp:revision>
  <dcterms:created xsi:type="dcterms:W3CDTF">2023-03-14T07:39:21Z</dcterms:created>
  <dcterms:modified xsi:type="dcterms:W3CDTF">2024-05-12T07:55:46Z</dcterms:modified>
</cp:coreProperties>
</file>