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838" autoAdjust="0"/>
    <p:restoredTop sz="94660"/>
  </p:normalViewPr>
  <p:slideViewPr>
    <p:cSldViewPr>
      <p:cViewPr varScale="1">
        <p:scale>
          <a:sx n="50" d="100"/>
          <a:sy n="50" d="100"/>
        </p:scale>
        <p:origin x="-155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13D39E-4204-474B-AE98-860B93560329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64519FE-D4BE-4784-984A-FDFDC0F46BB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0"/>
            <a:ext cx="7958166" cy="2786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«Нравственно- </a:t>
            </a: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 дошкольников посредством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4071942"/>
            <a:ext cx="6700862" cy="1566858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МБДОУ № 14 «Брусничка» Хисматуллина Гузалия Маснавиевна.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43890" cy="11620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</a:t>
            </a: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«Веселые матрешки»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214282" y="1676400"/>
            <a:ext cx="2428892" cy="4572000"/>
          </a:xfrm>
        </p:spPr>
        <p:txBody>
          <a:bodyPr>
            <a:norm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учить различать и сравнивать предметы по величине, обозначать результаты сравнения словами высокий – низкий, выше – ниже.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023" t="6956" r="25661"/>
          <a:stretch/>
        </p:blipFill>
        <p:spPr>
          <a:xfrm rot="5400000">
            <a:off x="3625172" y="1351492"/>
            <a:ext cx="4646881" cy="5777561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"/>
            <a:ext cx="7901014" cy="185512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Настольно-печатные обучающие  игры: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«Чей малыш?» </a:t>
            </a:r>
            <a:br>
              <a:rPr lang="ru-RU" sz="3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Дидактическая задача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Закрепить знания о домашних животных, их детенышах, кто как кричит; упражнять в правильном звукопроизношении; вырабатывать умение соотносить изображение детенышей с картинкой большого животного.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Lenovo\Desktop\Малыши Клубничка\20221123_1435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809596" y="1855123"/>
            <a:ext cx="4642658" cy="421455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258072" cy="727058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«Кому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нужно для работы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?»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Дидактическая задача.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Закрепить знания детей о том, что людям помогают в работе разные вещи, орудия труда; воспитывать интерес к труду взрослых, желание самим трудиться.(картинки) 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643570" y="4357694"/>
            <a:ext cx="2000264" cy="18907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Licening\Desktop\Гуле\IMG_20221125_113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357298"/>
            <a:ext cx="3929090" cy="52387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01014" cy="86993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Сюжетно-ролевая игра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«Семья»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Учить детей принимать на себя роль мамы, ребенка. Учить согласованно действовать в русле единого игрового замысла,  развивать диалогическую речь.</a:t>
            </a:r>
          </a:p>
          <a:p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9124">
            <a:off x="3192320" y="1893739"/>
            <a:ext cx="3120000" cy="2340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91282" y="1532984"/>
            <a:ext cx="3120000" cy="23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8545" y="4093824"/>
            <a:ext cx="3120000" cy="23400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Хороводные игры </a:t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– хоровод «Каравай» 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    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868144" y="1920085"/>
            <a:ext cx="2016224" cy="3165099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099" name="Picture 3" descr="E:\DCIM\фооото\IMG-9ec3d12d30b91c35eb8d933ab2e73b45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628800"/>
            <a:ext cx="3375000" cy="4500000"/>
          </a:xfrm>
          <a:prstGeom prst="rect">
            <a:avLst/>
          </a:prstGeom>
          <a:noFill/>
        </p:spPr>
      </p:pic>
      <p:pic>
        <p:nvPicPr>
          <p:cNvPr id="4100" name="Picture 4" descr="E:\DCIM\фооото\IMG-e657f09eab650ea63e233307926d72aa-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05897" y="1628800"/>
            <a:ext cx="3681842" cy="450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- хоровод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Пузырь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отчет2020\20190925_11262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691680" y="1412776"/>
            <a:ext cx="5852160" cy="43891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Театрализованная игра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846861">
            <a:off x="-191001" y="1614570"/>
            <a:ext cx="3840001" cy="2880000"/>
          </a:xfrm>
        </p:spPr>
      </p:pic>
      <p:pic>
        <p:nvPicPr>
          <p:cNvPr id="1026" name="Picture 2" descr="C:\Users\Licening\Desktop\Гуле\IMG_20221125_1112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79368">
            <a:off x="5964975" y="1223045"/>
            <a:ext cx="2970000" cy="3960000"/>
          </a:xfrm>
          <a:prstGeom prst="rect">
            <a:avLst/>
          </a:prstGeom>
          <a:noFill/>
        </p:spPr>
      </p:pic>
      <p:pic>
        <p:nvPicPr>
          <p:cNvPr id="3" name="Picture 2" descr="C:\Users\Licening\Desktop\Гуле\IMG_20221125_1045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3258000"/>
            <a:ext cx="2700000" cy="360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7969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929066"/>
            <a:ext cx="8229600" cy="219709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</a:t>
            </a:r>
            <a:endParaRPr lang="ru-RU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211</TotalTime>
  <Words>126</Words>
  <Application>Microsoft Office PowerPoint</Application>
  <PresentationFormat>Экран (4:3)</PresentationFormat>
  <Paragraphs>30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 «Нравственно- патриотическое воспитание дошкольников посредством игры» </vt:lpstr>
      <vt:lpstr>  Дидактическая игра «Веселые матрешки»  </vt:lpstr>
      <vt:lpstr>      Настольно-печатные обучающие  игры: «Чей малыш?»   </vt:lpstr>
      <vt:lpstr>«Кому что нужно для работы?»</vt:lpstr>
      <vt:lpstr>Сюжетно-ролевая игра «Семья». </vt:lpstr>
      <vt:lpstr>Хороводные игры  Игра – хоровод «Каравай» </vt:lpstr>
      <vt:lpstr> Игра - хоровод « Пузырь»</vt:lpstr>
      <vt:lpstr>Театрализованная игра </vt:lpstr>
      <vt:lpstr>       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на тему «  Нравственно- патриотическое воспитание дошкольников посредством игры»</dc:title>
  <dc:creator>Lenovo</dc:creator>
  <cp:lastModifiedBy>Lenovo</cp:lastModifiedBy>
  <cp:revision>28</cp:revision>
  <dcterms:created xsi:type="dcterms:W3CDTF">2022-11-23T16:00:48Z</dcterms:created>
  <dcterms:modified xsi:type="dcterms:W3CDTF">2022-11-28T10:40:26Z</dcterms:modified>
</cp:coreProperties>
</file>