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0"/>
  </p:notesMasterIdLst>
  <p:sldIdLst>
    <p:sldId id="305" r:id="rId2"/>
    <p:sldId id="308" r:id="rId3"/>
    <p:sldId id="307" r:id="rId4"/>
    <p:sldId id="334" r:id="rId5"/>
    <p:sldId id="335" r:id="rId6"/>
    <p:sldId id="309" r:id="rId7"/>
    <p:sldId id="314" r:id="rId8"/>
    <p:sldId id="337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663300"/>
    <a:srgbClr val="0EE103"/>
    <a:srgbClr val="02E237"/>
    <a:srgbClr val="02E247"/>
    <a:srgbClr val="FF0000"/>
    <a:srgbClr val="0033CC"/>
    <a:srgbClr val="33CCCC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12" autoAdjust="0"/>
  </p:normalViewPr>
  <p:slideViewPr>
    <p:cSldViewPr>
      <p:cViewPr varScale="1">
        <p:scale>
          <a:sx n="83" d="100"/>
          <a:sy n="83" d="100"/>
        </p:scale>
        <p:origin x="-1430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89415E2-01F7-482C-9D43-196AFBCC1FBC}" type="datetimeFigureOut">
              <a:rPr lang="ru-RU"/>
              <a:pPr>
                <a:defRPr/>
              </a:pPr>
              <a:t>27.03.2025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0F204D2-1F1A-4417-BC92-2F93BF180C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0548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A7448D-0C02-496A-9174-5B3E9D57DE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094CC0-DE95-409E-8363-3063998B94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E636C6-8054-40FF-9DFF-49759CB22E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D6A67B-6CE1-44BE-BC1E-F49C094AEC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3F5EB3-D0F8-4E7A-B392-673854E2D2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41BC8A-5476-4295-945B-03F0A7CCCA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5954B-7EC4-4BC2-A72E-BED4CB491D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28131-6F99-41E1-9D11-DE0869EF2D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E67F6-EE80-4F00-8074-CD33D030A4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5B05B-5669-4E5C-9B0F-D40005E112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2B570-5FC7-41F8-91AF-561DB06B54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21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1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1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925394E-57FA-4747-A13F-2A319BFAB9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23" r:id="rId9"/>
    <p:sldLayoutId id="2147483924" r:id="rId10"/>
    <p:sldLayoutId id="2147483925" r:id="rId11"/>
  </p:sldLayoutIdLst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2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2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2" grpId="0"/>
      <p:bldP spid="92163" grpId="0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1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216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1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216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1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216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1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216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1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216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4611" y="3933056"/>
            <a:ext cx="5203531" cy="232395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000" dirty="0" smtClean="0"/>
              <a:t>   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sz="2000" dirty="0"/>
              <a:t> </a:t>
            </a:r>
            <a:r>
              <a:rPr lang="ru-RU" sz="2000" dirty="0" smtClean="0"/>
              <a:t>                              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4970284"/>
            <a:ext cx="3944454" cy="6189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23928" y="0"/>
            <a:ext cx="4572000" cy="680186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3200" dirty="0" smtClean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r>
              <a:rPr lang="ru-RU" sz="32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И</a:t>
            </a:r>
            <a:r>
              <a:rPr lang="ru-RU" sz="3200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гры-упражнения</a:t>
            </a:r>
            <a:r>
              <a:rPr lang="ru-RU" sz="32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, направленные на восприятие художественной литературы  старшими дошкольниками с </a:t>
            </a:r>
            <a:r>
              <a:rPr lang="ru-RU" sz="3200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нарушениями речи </a:t>
            </a:r>
            <a:endParaRPr lang="ru-RU" sz="3200" dirty="0" smtClean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endParaRPr lang="ru-RU" b="1" dirty="0" smtClean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endParaRPr lang="ru-RU" b="1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endParaRPr lang="ru-RU" b="1" dirty="0" smtClean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endParaRPr lang="ru-RU" b="1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endParaRPr lang="ru-RU" b="1" dirty="0" smtClean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endParaRPr lang="ru-RU" b="1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endParaRPr lang="ru-RU" b="1" dirty="0" smtClean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endParaRPr lang="ru-RU" b="1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endParaRPr lang="ru-RU" b="1" dirty="0" smtClean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r>
              <a:rPr lang="ru-RU" b="1" dirty="0" smtClean="0">
                <a:solidFill>
                  <a:srgbClr val="333333"/>
                </a:solidFill>
                <a:latin typeface="Helvetica" panose="020B0604020202020204" pitchFamily="34" charset="0"/>
              </a:rPr>
              <a:t>2024г.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98535007"/>
      </p:ext>
    </p:extLst>
  </p:cSld>
  <p:clrMapOvr>
    <a:masterClrMapping/>
  </p:clrMapOvr>
  <p:transition>
    <p:cover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948"/>
            <a:ext cx="9144000" cy="68799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63688" y="21328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948419" y="1268760"/>
            <a:ext cx="6721840" cy="301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Задачи:</a:t>
            </a:r>
            <a:endParaRPr lang="ru-RU" sz="2800" dirty="0"/>
          </a:p>
          <a:p>
            <a:endParaRPr lang="ru-RU" sz="2400" dirty="0" smtClean="0"/>
          </a:p>
          <a:p>
            <a:r>
              <a:rPr lang="ru-RU" sz="2400" dirty="0" smtClean="0"/>
              <a:t>-</a:t>
            </a:r>
            <a:r>
              <a:rPr lang="ru-RU" sz="2400" smtClean="0"/>
              <a:t>привлекать внимание </a:t>
            </a:r>
            <a:r>
              <a:rPr lang="ru-RU" sz="2400" dirty="0"/>
              <a:t>к образным </a:t>
            </a:r>
            <a:r>
              <a:rPr lang="ru-RU" sz="2400" dirty="0" smtClean="0"/>
              <a:t>средствам</a:t>
            </a:r>
          </a:p>
          <a:p>
            <a:r>
              <a:rPr lang="ru-RU" sz="2400" dirty="0" smtClean="0"/>
              <a:t> языка;</a:t>
            </a:r>
          </a:p>
          <a:p>
            <a:r>
              <a:rPr lang="ru-RU" sz="2400" dirty="0" smtClean="0"/>
              <a:t>-совершенствовать смысловое понимание</a:t>
            </a:r>
          </a:p>
          <a:p>
            <a:r>
              <a:rPr lang="ru-RU" sz="2400" dirty="0" smtClean="0"/>
              <a:t> художественной литературы;</a:t>
            </a:r>
          </a:p>
          <a:p>
            <a:r>
              <a:rPr lang="ru-RU" sz="2400" dirty="0" smtClean="0"/>
              <a:t>-формировать читательскую грамотность;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899541"/>
      </p:ext>
    </p:extLst>
  </p:cSld>
  <p:clrMapOvr>
    <a:masterClrMapping/>
  </p:clrMapOvr>
  <p:transition>
    <p:cover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1" y="0"/>
            <a:ext cx="9152471" cy="688632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75656" y="836712"/>
            <a:ext cx="7357976" cy="54476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Игры-упражнения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рассказу В. Бианки «Купание медвежат»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«Странные слова»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 начну, а вы продолжите»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«Исправь ошибки»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«Какой,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какая,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какие»?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Сочинялки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Игры-упражнения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рассказу В. Драгунского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«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Тайное становится явным»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1.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«Странные слова»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2.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«Исправь ошибки»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3.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«Поступки»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4.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«Что значит?»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5.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«Загадки»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0706709"/>
      </p:ext>
    </p:extLst>
  </p:cSld>
  <p:clrMapOvr>
    <a:masterClrMapping/>
  </p:clrMapOvr>
  <p:transition>
    <p:cover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02" y="7894"/>
            <a:ext cx="9144000" cy="68799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63688" y="21328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932402" y="846138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ru-RU" sz="1800" i="1" dirty="0" smtClean="0"/>
          </a:p>
          <a:p>
            <a:pPr marL="0" indent="0">
              <a:buNone/>
            </a:pPr>
            <a:r>
              <a:rPr lang="ru-RU" sz="1800" b="1" dirty="0" smtClean="0"/>
              <a:t>                    </a:t>
            </a:r>
          </a:p>
          <a:p>
            <a:pPr marL="0" indent="0">
              <a:buNone/>
            </a:pPr>
            <a:r>
              <a:rPr lang="ru-RU" sz="1800" b="1" dirty="0"/>
              <a:t> </a:t>
            </a:r>
            <a:r>
              <a:rPr lang="ru-RU" sz="1800" b="1" dirty="0" smtClean="0"/>
              <a:t>  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Игры-упражнения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рассказу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Г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Скребицкого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«Осень»</a:t>
            </a: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</a:t>
            </a:r>
          </a:p>
          <a:p>
            <a:pPr marL="0" indent="0">
              <a:buNone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1.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«Какого цвета осень?»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2.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«Странные слова»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3.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 начну, а 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 продолжите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4.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«Придумай и скажи»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5.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«Сравнения»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/>
              <a:t>                    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9163346"/>
      </p:ext>
    </p:extLst>
  </p:cSld>
  <p:clrMapOvr>
    <a:masterClrMapping/>
  </p:clrMapOvr>
  <p:transition>
    <p:cover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799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63688" y="21328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94928"/>
            <a:ext cx="8229600" cy="1143000"/>
          </a:xfrm>
        </p:spPr>
        <p:txBody>
          <a:bodyPr/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85800" y="33265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Игры-упражнения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рассказу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Пермяка «Самое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страшное»</a:t>
            </a:r>
          </a:p>
          <a:p>
            <a:pPr marL="0" indent="0">
              <a:buNone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1.«Самый внимательный»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2.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«Странные слова»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3.«Опиши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главного героя»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4.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«Волшебная 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труба</a:t>
            </a: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5.«Продолжи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Игры-упражнения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рассказу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Паустовского «Кот-ворюга»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«Странные слова»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2. «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Разноцветный сундучок»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3.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«Дружные ребята».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4.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 начну, а вы продолжите»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5.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«Самый внимательный»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10480703"/>
      </p:ext>
    </p:extLst>
  </p:cSld>
  <p:clrMapOvr>
    <a:masterClrMapping/>
  </p:clrMapOvr>
  <p:transition>
    <p:cover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79949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18964" y="40466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Игры-упражнения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рассказу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Толстого «Косточка»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«Поступки»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2.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«Странные слова»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3.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«Опиши главного героя 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4. «Исправь ошибки»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5.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«Объясни, покажи»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Игры-упражнения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рассказу 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Н.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Носова «Живая шляпа»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1.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«Вопрос-ответ»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2.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«Странные слова»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3.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 начну, а вы продолжите»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4.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«Разве так бывает?»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5.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«Придумай окончание рассказ</a:t>
            </a:r>
            <a:r>
              <a:rPr lang="ru-RU" sz="1800" i="1" dirty="0"/>
              <a:t>а»</a:t>
            </a:r>
            <a:endParaRPr lang="ru-RU" sz="18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196128"/>
      </p:ext>
    </p:extLst>
  </p:cSld>
  <p:clrMapOvr>
    <a:masterClrMapping/>
  </p:clrMapOvr>
  <p:transition>
    <p:cover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1" y="0"/>
            <a:ext cx="9152471" cy="6886322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5616" y="476672"/>
            <a:ext cx="8229600" cy="41788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691680" y="1391334"/>
            <a:ext cx="6624736" cy="3254521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Игры-упражнения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рассказу 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Н.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Носова «На горке»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</a:p>
          <a:p>
            <a:pPr marL="0" indent="0">
              <a:buNone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1.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 начну, а вы продолжите»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2.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«Скажи по-другому»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3.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Объяснялки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4.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«Путаница»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5.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«Незнайка»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23423"/>
      </p:ext>
    </p:extLst>
  </p:cSld>
  <p:clrMapOvr>
    <a:masterClrMapping/>
  </p:clrMapOvr>
  <p:transition>
    <p:cover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1" y="0"/>
            <a:ext cx="9152471" cy="6886322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1700808"/>
            <a:ext cx="8229600" cy="1143000"/>
          </a:xfrm>
        </p:spPr>
        <p:txBody>
          <a:bodyPr/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Читайте! И пусть в вашей жизни не будет ни одного дня, когда бы вы не прочли хоть одной новой страницы из книги!»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462423" y="184482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К.Г.Паустовский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Спасибо за внимание!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31491"/>
      </p:ext>
    </p:extLst>
  </p:cSld>
  <p:clrMapOvr>
    <a:masterClrMapping/>
  </p:clrMapOvr>
  <p:transition>
    <p:cover dir="d"/>
  </p:transition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2749</TotalTime>
  <Words>208</Words>
  <Application>Microsoft Office PowerPoint</Application>
  <PresentationFormat>Экран (4:3)</PresentationFormat>
  <Paragraphs>94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Оформление по умолчанию</vt:lpstr>
      <vt:lpstr>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«Читайте! И пусть в вашей жизни не будет ни одного дня, когда бы вы не прочли хоть одной новой страницы из книги!» </vt:lpstr>
    </vt:vector>
  </TitlesOfParts>
  <Company>Супер-пупер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Алёша</dc:creator>
  <cp:lastModifiedBy>User</cp:lastModifiedBy>
  <cp:revision>150</cp:revision>
  <dcterms:created xsi:type="dcterms:W3CDTF">2006-03-07T13:47:58Z</dcterms:created>
  <dcterms:modified xsi:type="dcterms:W3CDTF">2025-03-27T12:02:06Z</dcterms:modified>
</cp:coreProperties>
</file>