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1" r:id="rId5"/>
    <p:sldId id="262" r:id="rId6"/>
    <p:sldId id="264" r:id="rId7"/>
    <p:sldId id="263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23" d="100"/>
          <a:sy n="123" d="100"/>
        </p:scale>
        <p:origin x="-1284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BBF06DB-9C07-4219-8F13-F791E4047D0F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541BAE1-5371-467F-9842-A1504917EC64}">
      <dgm:prSet phldrT="[Текст]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/>
            <a:t>Виды  посткроссинга</a:t>
          </a:r>
          <a:endParaRPr lang="ru-RU" dirty="0"/>
        </a:p>
      </dgm:t>
    </dgm:pt>
    <dgm:pt modelId="{D37233D6-6442-4276-9F22-CA0B42B8229F}" type="parTrans" cxnId="{61C432D5-96CC-4B6F-818F-F84782412085}">
      <dgm:prSet/>
      <dgm:spPr/>
      <dgm:t>
        <a:bodyPr/>
        <a:lstStyle/>
        <a:p>
          <a:endParaRPr lang="ru-RU"/>
        </a:p>
      </dgm:t>
    </dgm:pt>
    <dgm:pt modelId="{3D31A649-E36D-4CF7-B959-2E2B241EA3C3}" type="sibTrans" cxnId="{61C432D5-96CC-4B6F-818F-F84782412085}">
      <dgm:prSet/>
      <dgm:spPr/>
      <dgm:t>
        <a:bodyPr/>
        <a:lstStyle/>
        <a:p>
          <a:endParaRPr lang="ru-RU"/>
        </a:p>
      </dgm:t>
    </dgm:pt>
    <dgm:pt modelId="{B86BE1E9-E4EF-4B60-9940-99EF92B8E1A2}">
      <dgm:prSet phldrT="[Текст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Официальный</a:t>
          </a:r>
          <a:endParaRPr lang="ru-RU" dirty="0"/>
        </a:p>
      </dgm:t>
    </dgm:pt>
    <dgm:pt modelId="{E9FCCA63-98DA-4609-8124-46E8EAFBE678}" type="parTrans" cxnId="{2F071511-4A6C-4C5B-A175-9A2C1A7CFE5E}">
      <dgm:prSet/>
      <dgm:spPr/>
      <dgm:t>
        <a:bodyPr/>
        <a:lstStyle/>
        <a:p>
          <a:endParaRPr lang="ru-RU"/>
        </a:p>
      </dgm:t>
    </dgm:pt>
    <dgm:pt modelId="{636903E2-DBA5-49D6-9C63-6573DC03E734}" type="sibTrans" cxnId="{2F071511-4A6C-4C5B-A175-9A2C1A7CFE5E}">
      <dgm:prSet/>
      <dgm:spPr/>
      <dgm:t>
        <a:bodyPr/>
        <a:lstStyle/>
        <a:p>
          <a:endParaRPr lang="ru-RU"/>
        </a:p>
      </dgm:t>
    </dgm:pt>
    <dgm:pt modelId="{F9B22165-E0DB-48C5-8B88-6FB07F982E7F}">
      <dgm:prSet phldrT="[Текст]"/>
      <dgm:spPr/>
      <dgm:t>
        <a:bodyPr/>
        <a:lstStyle/>
        <a:p>
          <a:r>
            <a:rPr lang="ru-RU" dirty="0" smtClean="0"/>
            <a:t>postcrossing.com. </a:t>
          </a:r>
          <a:endParaRPr lang="ru-RU" dirty="0"/>
        </a:p>
      </dgm:t>
    </dgm:pt>
    <dgm:pt modelId="{215998FF-B74F-4A58-8159-139753D5DA22}" type="parTrans" cxnId="{723BF6F1-AA55-4BEB-9282-3CBB57E9F6D1}">
      <dgm:prSet/>
      <dgm:spPr/>
      <dgm:t>
        <a:bodyPr/>
        <a:lstStyle/>
        <a:p>
          <a:endParaRPr lang="ru-RU"/>
        </a:p>
      </dgm:t>
    </dgm:pt>
    <dgm:pt modelId="{68332784-568F-40A1-8749-377926952770}" type="sibTrans" cxnId="{723BF6F1-AA55-4BEB-9282-3CBB57E9F6D1}">
      <dgm:prSet/>
      <dgm:spPr/>
      <dgm:t>
        <a:bodyPr/>
        <a:lstStyle/>
        <a:p>
          <a:endParaRPr lang="ru-RU"/>
        </a:p>
      </dgm:t>
    </dgm:pt>
    <dgm:pt modelId="{D7958F2D-51D6-4275-8F6F-F3B1E8105B62}">
      <dgm:prSet phldrT="[Текст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Обмен через форум проекта</a:t>
          </a:r>
          <a:endParaRPr lang="ru-RU" dirty="0"/>
        </a:p>
      </dgm:t>
    </dgm:pt>
    <dgm:pt modelId="{56A14988-ACB0-4DA0-B9E6-24374AD991BA}" type="parTrans" cxnId="{91008B65-727A-43AD-B176-76A538B45219}">
      <dgm:prSet/>
      <dgm:spPr/>
      <dgm:t>
        <a:bodyPr/>
        <a:lstStyle/>
        <a:p>
          <a:endParaRPr lang="ru-RU"/>
        </a:p>
      </dgm:t>
    </dgm:pt>
    <dgm:pt modelId="{0F378C63-29B2-45E1-ADCE-34B676D9E294}" type="sibTrans" cxnId="{91008B65-727A-43AD-B176-76A538B45219}">
      <dgm:prSet/>
      <dgm:spPr/>
      <dgm:t>
        <a:bodyPr/>
        <a:lstStyle/>
        <a:p>
          <a:endParaRPr lang="ru-RU"/>
        </a:p>
      </dgm:t>
    </dgm:pt>
    <dgm:pt modelId="{31E1D17F-9DC4-4889-8E5A-5654CA607EDF}">
      <dgm:prSet phldrT="[Текст]"/>
      <dgm:spPr/>
      <dgm:t>
        <a:bodyPr/>
        <a:lstStyle/>
        <a:p>
          <a:r>
            <a:rPr lang="ru-RU" dirty="0" smtClean="0"/>
            <a:t>Соцсети</a:t>
          </a:r>
          <a:endParaRPr lang="ru-RU" dirty="0"/>
        </a:p>
      </dgm:t>
    </dgm:pt>
    <dgm:pt modelId="{F0BD4511-03E4-4717-B8AB-B52C270B187C}" type="parTrans" cxnId="{6202A202-2D40-4577-933A-0E5F354AA2CB}">
      <dgm:prSet/>
      <dgm:spPr/>
      <dgm:t>
        <a:bodyPr/>
        <a:lstStyle/>
        <a:p>
          <a:endParaRPr lang="ru-RU"/>
        </a:p>
      </dgm:t>
    </dgm:pt>
    <dgm:pt modelId="{928AFEC0-6CC5-43B1-9DDB-0E99A53A4468}" type="sibTrans" cxnId="{6202A202-2D40-4577-933A-0E5F354AA2CB}">
      <dgm:prSet/>
      <dgm:spPr/>
      <dgm:t>
        <a:bodyPr/>
        <a:lstStyle/>
        <a:p>
          <a:endParaRPr lang="ru-RU"/>
        </a:p>
      </dgm:t>
    </dgm:pt>
    <dgm:pt modelId="{98D662A2-44C8-4F87-8927-F371C9A43FD0}">
      <dgm:prSet/>
      <dgm:spPr/>
      <dgm:t>
        <a:bodyPr/>
        <a:lstStyle/>
        <a:p>
          <a:r>
            <a:rPr lang="ru-RU" smtClean="0"/>
            <a:t>«Посткросс-ру»</a:t>
          </a:r>
          <a:endParaRPr lang="ru-RU"/>
        </a:p>
      </dgm:t>
    </dgm:pt>
    <dgm:pt modelId="{C4D4A8EC-7758-4E5C-BF44-F4E9E4729D41}" type="parTrans" cxnId="{F37B1F0E-A912-4FCE-B6C0-52447AA4D5E7}">
      <dgm:prSet/>
      <dgm:spPr/>
      <dgm:t>
        <a:bodyPr/>
        <a:lstStyle/>
        <a:p>
          <a:endParaRPr lang="ru-RU"/>
        </a:p>
      </dgm:t>
    </dgm:pt>
    <dgm:pt modelId="{102D9B6B-894D-482B-B7AA-E5FFC842C7F1}" type="sibTrans" cxnId="{F37B1F0E-A912-4FCE-B6C0-52447AA4D5E7}">
      <dgm:prSet/>
      <dgm:spPr/>
      <dgm:t>
        <a:bodyPr/>
        <a:lstStyle/>
        <a:p>
          <a:endParaRPr lang="ru-RU"/>
        </a:p>
      </dgm:t>
    </dgm:pt>
    <dgm:pt modelId="{9D5D0351-79D8-48D1-ACB0-EB419678B675}" type="pres">
      <dgm:prSet presAssocID="{5BBF06DB-9C07-4219-8F13-F791E4047D0F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E015FA4-C318-4EBA-BB04-F39D8A415C4F}" type="pres">
      <dgm:prSet presAssocID="{8541BAE1-5371-467F-9842-A1504917EC64}" presName="root1" presStyleCnt="0"/>
      <dgm:spPr/>
    </dgm:pt>
    <dgm:pt modelId="{E5A6A300-2501-4808-A62F-E05885D663C0}" type="pres">
      <dgm:prSet presAssocID="{8541BAE1-5371-467F-9842-A1504917EC64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74F03E0-7555-4C9C-804C-59A67373E8DA}" type="pres">
      <dgm:prSet presAssocID="{8541BAE1-5371-467F-9842-A1504917EC64}" presName="level2hierChild" presStyleCnt="0"/>
      <dgm:spPr/>
    </dgm:pt>
    <dgm:pt modelId="{1B27DD81-DF05-4545-A008-C5712A883892}" type="pres">
      <dgm:prSet presAssocID="{E9FCCA63-98DA-4609-8124-46E8EAFBE678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C10466DD-2088-45FC-8DA3-F9CB3C4E1F93}" type="pres">
      <dgm:prSet presAssocID="{E9FCCA63-98DA-4609-8124-46E8EAFBE678}" presName="connTx" presStyleLbl="parChTrans1D2" presStyleIdx="0" presStyleCnt="2"/>
      <dgm:spPr/>
      <dgm:t>
        <a:bodyPr/>
        <a:lstStyle/>
        <a:p>
          <a:endParaRPr lang="ru-RU"/>
        </a:p>
      </dgm:t>
    </dgm:pt>
    <dgm:pt modelId="{BF8DD5A6-9ECC-4AF6-98BF-DB073CC92782}" type="pres">
      <dgm:prSet presAssocID="{B86BE1E9-E4EF-4B60-9940-99EF92B8E1A2}" presName="root2" presStyleCnt="0"/>
      <dgm:spPr/>
    </dgm:pt>
    <dgm:pt modelId="{8F596A5F-0F76-485B-8A4E-D3607BDCA209}" type="pres">
      <dgm:prSet presAssocID="{B86BE1E9-E4EF-4B60-9940-99EF92B8E1A2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75328F9-E655-492F-A028-8228318D95FB}" type="pres">
      <dgm:prSet presAssocID="{B86BE1E9-E4EF-4B60-9940-99EF92B8E1A2}" presName="level3hierChild" presStyleCnt="0"/>
      <dgm:spPr/>
    </dgm:pt>
    <dgm:pt modelId="{C36ECD39-C2F7-4CC5-A8AC-8F167836552C}" type="pres">
      <dgm:prSet presAssocID="{215998FF-B74F-4A58-8159-139753D5DA22}" presName="conn2-1" presStyleLbl="parChTrans1D3" presStyleIdx="0" presStyleCnt="3"/>
      <dgm:spPr/>
      <dgm:t>
        <a:bodyPr/>
        <a:lstStyle/>
        <a:p>
          <a:endParaRPr lang="ru-RU"/>
        </a:p>
      </dgm:t>
    </dgm:pt>
    <dgm:pt modelId="{F558A81E-F5FE-4800-9BB0-CF3F50E11572}" type="pres">
      <dgm:prSet presAssocID="{215998FF-B74F-4A58-8159-139753D5DA22}" presName="connTx" presStyleLbl="parChTrans1D3" presStyleIdx="0" presStyleCnt="3"/>
      <dgm:spPr/>
      <dgm:t>
        <a:bodyPr/>
        <a:lstStyle/>
        <a:p>
          <a:endParaRPr lang="ru-RU"/>
        </a:p>
      </dgm:t>
    </dgm:pt>
    <dgm:pt modelId="{C42B719D-4429-4EDD-9800-27C344D64A76}" type="pres">
      <dgm:prSet presAssocID="{F9B22165-E0DB-48C5-8B88-6FB07F982E7F}" presName="root2" presStyleCnt="0"/>
      <dgm:spPr/>
    </dgm:pt>
    <dgm:pt modelId="{1425416A-E689-47A7-B3E5-144F7B011CF5}" type="pres">
      <dgm:prSet presAssocID="{F9B22165-E0DB-48C5-8B88-6FB07F982E7F}" presName="LevelTwoTextNod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871639B-40E9-476F-9147-89A48D9588FC}" type="pres">
      <dgm:prSet presAssocID="{F9B22165-E0DB-48C5-8B88-6FB07F982E7F}" presName="level3hierChild" presStyleCnt="0"/>
      <dgm:spPr/>
    </dgm:pt>
    <dgm:pt modelId="{DD4FAA7E-A681-4607-8D48-CEBBE1D9EE7B}" type="pres">
      <dgm:prSet presAssocID="{C4D4A8EC-7758-4E5C-BF44-F4E9E4729D41}" presName="conn2-1" presStyleLbl="parChTrans1D3" presStyleIdx="1" presStyleCnt="3"/>
      <dgm:spPr/>
      <dgm:t>
        <a:bodyPr/>
        <a:lstStyle/>
        <a:p>
          <a:endParaRPr lang="ru-RU"/>
        </a:p>
      </dgm:t>
    </dgm:pt>
    <dgm:pt modelId="{78D479DD-8E71-4D04-A4AF-8B3E0136E6D3}" type="pres">
      <dgm:prSet presAssocID="{C4D4A8EC-7758-4E5C-BF44-F4E9E4729D41}" presName="connTx" presStyleLbl="parChTrans1D3" presStyleIdx="1" presStyleCnt="3"/>
      <dgm:spPr/>
      <dgm:t>
        <a:bodyPr/>
        <a:lstStyle/>
        <a:p>
          <a:endParaRPr lang="ru-RU"/>
        </a:p>
      </dgm:t>
    </dgm:pt>
    <dgm:pt modelId="{0A799B0F-CD32-47D5-8F54-D48C7B1E8A3D}" type="pres">
      <dgm:prSet presAssocID="{98D662A2-44C8-4F87-8927-F371C9A43FD0}" presName="root2" presStyleCnt="0"/>
      <dgm:spPr/>
    </dgm:pt>
    <dgm:pt modelId="{E8CE8F19-6226-4273-83A2-4D065082AFB7}" type="pres">
      <dgm:prSet presAssocID="{98D662A2-44C8-4F87-8927-F371C9A43FD0}" presName="LevelTwoTextNod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3597996-DA7E-4528-AA78-C7ECEDDD960C}" type="pres">
      <dgm:prSet presAssocID="{98D662A2-44C8-4F87-8927-F371C9A43FD0}" presName="level3hierChild" presStyleCnt="0"/>
      <dgm:spPr/>
    </dgm:pt>
    <dgm:pt modelId="{1E47EB14-B619-4183-8EFE-51576D1EFC71}" type="pres">
      <dgm:prSet presAssocID="{56A14988-ACB0-4DA0-B9E6-24374AD991BA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B95F00C4-8178-49CC-AE41-BBCEF46F7FB7}" type="pres">
      <dgm:prSet presAssocID="{56A14988-ACB0-4DA0-B9E6-24374AD991BA}" presName="connTx" presStyleLbl="parChTrans1D2" presStyleIdx="1" presStyleCnt="2"/>
      <dgm:spPr/>
      <dgm:t>
        <a:bodyPr/>
        <a:lstStyle/>
        <a:p>
          <a:endParaRPr lang="ru-RU"/>
        </a:p>
      </dgm:t>
    </dgm:pt>
    <dgm:pt modelId="{2795CC48-CE67-44CA-8E89-4D3732888AF4}" type="pres">
      <dgm:prSet presAssocID="{D7958F2D-51D6-4275-8F6F-F3B1E8105B62}" presName="root2" presStyleCnt="0"/>
      <dgm:spPr/>
    </dgm:pt>
    <dgm:pt modelId="{FAD20954-C93F-4EDA-A554-C8BD63CD6BD5}" type="pres">
      <dgm:prSet presAssocID="{D7958F2D-51D6-4275-8F6F-F3B1E8105B62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DE0CC89-379E-42A8-9D21-52F61ACD3942}" type="pres">
      <dgm:prSet presAssocID="{D7958F2D-51D6-4275-8F6F-F3B1E8105B62}" presName="level3hierChild" presStyleCnt="0"/>
      <dgm:spPr/>
    </dgm:pt>
    <dgm:pt modelId="{43B596AC-7E79-423E-864D-BD14253ECA50}" type="pres">
      <dgm:prSet presAssocID="{F0BD4511-03E4-4717-B8AB-B52C270B187C}" presName="conn2-1" presStyleLbl="parChTrans1D3" presStyleIdx="2" presStyleCnt="3"/>
      <dgm:spPr/>
      <dgm:t>
        <a:bodyPr/>
        <a:lstStyle/>
        <a:p>
          <a:endParaRPr lang="ru-RU"/>
        </a:p>
      </dgm:t>
    </dgm:pt>
    <dgm:pt modelId="{983C93C7-1673-4F4B-A288-877000613D4D}" type="pres">
      <dgm:prSet presAssocID="{F0BD4511-03E4-4717-B8AB-B52C270B187C}" presName="connTx" presStyleLbl="parChTrans1D3" presStyleIdx="2" presStyleCnt="3"/>
      <dgm:spPr/>
      <dgm:t>
        <a:bodyPr/>
        <a:lstStyle/>
        <a:p>
          <a:endParaRPr lang="ru-RU"/>
        </a:p>
      </dgm:t>
    </dgm:pt>
    <dgm:pt modelId="{B2ADE292-552D-4056-8EDC-E3FD72010E20}" type="pres">
      <dgm:prSet presAssocID="{31E1D17F-9DC4-4889-8E5A-5654CA607EDF}" presName="root2" presStyleCnt="0"/>
      <dgm:spPr/>
    </dgm:pt>
    <dgm:pt modelId="{3DA62995-0C96-461B-9DCA-4FC4E62B90C3}" type="pres">
      <dgm:prSet presAssocID="{31E1D17F-9DC4-4889-8E5A-5654CA607EDF}" presName="LevelTwoTextNod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D148431-8770-45C6-B962-EE521AD19EB7}" type="pres">
      <dgm:prSet presAssocID="{31E1D17F-9DC4-4889-8E5A-5654CA607EDF}" presName="level3hierChild" presStyleCnt="0"/>
      <dgm:spPr/>
    </dgm:pt>
  </dgm:ptLst>
  <dgm:cxnLst>
    <dgm:cxn modelId="{F3C0D5F0-C20E-42FE-8D09-1E1874037A8C}" type="presOf" srcId="{31E1D17F-9DC4-4889-8E5A-5654CA607EDF}" destId="{3DA62995-0C96-461B-9DCA-4FC4E62B90C3}" srcOrd="0" destOrd="0" presId="urn:microsoft.com/office/officeart/2005/8/layout/hierarchy2"/>
    <dgm:cxn modelId="{843FC1BA-1133-4E05-972D-EBCC1C4D30E2}" type="presOf" srcId="{D7958F2D-51D6-4275-8F6F-F3B1E8105B62}" destId="{FAD20954-C93F-4EDA-A554-C8BD63CD6BD5}" srcOrd="0" destOrd="0" presId="urn:microsoft.com/office/officeart/2005/8/layout/hierarchy2"/>
    <dgm:cxn modelId="{723BF6F1-AA55-4BEB-9282-3CBB57E9F6D1}" srcId="{B86BE1E9-E4EF-4B60-9940-99EF92B8E1A2}" destId="{F9B22165-E0DB-48C5-8B88-6FB07F982E7F}" srcOrd="0" destOrd="0" parTransId="{215998FF-B74F-4A58-8159-139753D5DA22}" sibTransId="{68332784-568F-40A1-8749-377926952770}"/>
    <dgm:cxn modelId="{91008B65-727A-43AD-B176-76A538B45219}" srcId="{8541BAE1-5371-467F-9842-A1504917EC64}" destId="{D7958F2D-51D6-4275-8F6F-F3B1E8105B62}" srcOrd="1" destOrd="0" parTransId="{56A14988-ACB0-4DA0-B9E6-24374AD991BA}" sibTransId="{0F378C63-29B2-45E1-ADCE-34B676D9E294}"/>
    <dgm:cxn modelId="{4DAF251E-494C-4CB3-803D-8CCFCBDA68EE}" type="presOf" srcId="{215998FF-B74F-4A58-8159-139753D5DA22}" destId="{F558A81E-F5FE-4800-9BB0-CF3F50E11572}" srcOrd="1" destOrd="0" presId="urn:microsoft.com/office/officeart/2005/8/layout/hierarchy2"/>
    <dgm:cxn modelId="{4D7D8B39-F5CB-4B1D-A923-3F7E06A55C21}" type="presOf" srcId="{8541BAE1-5371-467F-9842-A1504917EC64}" destId="{E5A6A300-2501-4808-A62F-E05885D663C0}" srcOrd="0" destOrd="0" presId="urn:microsoft.com/office/officeart/2005/8/layout/hierarchy2"/>
    <dgm:cxn modelId="{6202A202-2D40-4577-933A-0E5F354AA2CB}" srcId="{D7958F2D-51D6-4275-8F6F-F3B1E8105B62}" destId="{31E1D17F-9DC4-4889-8E5A-5654CA607EDF}" srcOrd="0" destOrd="0" parTransId="{F0BD4511-03E4-4717-B8AB-B52C270B187C}" sibTransId="{928AFEC0-6CC5-43B1-9DDB-0E99A53A4468}"/>
    <dgm:cxn modelId="{C0DC852C-E81B-482D-AFDB-D85E75864FB0}" type="presOf" srcId="{F0BD4511-03E4-4717-B8AB-B52C270B187C}" destId="{43B596AC-7E79-423E-864D-BD14253ECA50}" srcOrd="0" destOrd="0" presId="urn:microsoft.com/office/officeart/2005/8/layout/hierarchy2"/>
    <dgm:cxn modelId="{DC5BC217-2021-4F69-A967-292F9C08F1FC}" type="presOf" srcId="{56A14988-ACB0-4DA0-B9E6-24374AD991BA}" destId="{1E47EB14-B619-4183-8EFE-51576D1EFC71}" srcOrd="0" destOrd="0" presId="urn:microsoft.com/office/officeart/2005/8/layout/hierarchy2"/>
    <dgm:cxn modelId="{98EA2237-AEF9-49AF-8337-783A66A0B1B9}" type="presOf" srcId="{98D662A2-44C8-4F87-8927-F371C9A43FD0}" destId="{E8CE8F19-6226-4273-83A2-4D065082AFB7}" srcOrd="0" destOrd="0" presId="urn:microsoft.com/office/officeart/2005/8/layout/hierarchy2"/>
    <dgm:cxn modelId="{6CE3BA4B-315D-4F63-B9A8-8B65FA3F11DE}" type="presOf" srcId="{215998FF-B74F-4A58-8159-139753D5DA22}" destId="{C36ECD39-C2F7-4CC5-A8AC-8F167836552C}" srcOrd="0" destOrd="0" presId="urn:microsoft.com/office/officeart/2005/8/layout/hierarchy2"/>
    <dgm:cxn modelId="{26942304-9675-480E-81FC-303F03123405}" type="presOf" srcId="{C4D4A8EC-7758-4E5C-BF44-F4E9E4729D41}" destId="{DD4FAA7E-A681-4607-8D48-CEBBE1D9EE7B}" srcOrd="0" destOrd="0" presId="urn:microsoft.com/office/officeart/2005/8/layout/hierarchy2"/>
    <dgm:cxn modelId="{0D0E0CDA-5BCD-421F-8ACA-4F4BE1997A89}" type="presOf" srcId="{F9B22165-E0DB-48C5-8B88-6FB07F982E7F}" destId="{1425416A-E689-47A7-B3E5-144F7B011CF5}" srcOrd="0" destOrd="0" presId="urn:microsoft.com/office/officeart/2005/8/layout/hierarchy2"/>
    <dgm:cxn modelId="{E1433C2C-EF24-4127-A58F-D41C9BC3BE09}" type="presOf" srcId="{56A14988-ACB0-4DA0-B9E6-24374AD991BA}" destId="{B95F00C4-8178-49CC-AE41-BBCEF46F7FB7}" srcOrd="1" destOrd="0" presId="urn:microsoft.com/office/officeart/2005/8/layout/hierarchy2"/>
    <dgm:cxn modelId="{2F071511-4A6C-4C5B-A175-9A2C1A7CFE5E}" srcId="{8541BAE1-5371-467F-9842-A1504917EC64}" destId="{B86BE1E9-E4EF-4B60-9940-99EF92B8E1A2}" srcOrd="0" destOrd="0" parTransId="{E9FCCA63-98DA-4609-8124-46E8EAFBE678}" sibTransId="{636903E2-DBA5-49D6-9C63-6573DC03E734}"/>
    <dgm:cxn modelId="{F37B1F0E-A912-4FCE-B6C0-52447AA4D5E7}" srcId="{B86BE1E9-E4EF-4B60-9940-99EF92B8E1A2}" destId="{98D662A2-44C8-4F87-8927-F371C9A43FD0}" srcOrd="1" destOrd="0" parTransId="{C4D4A8EC-7758-4E5C-BF44-F4E9E4729D41}" sibTransId="{102D9B6B-894D-482B-B7AA-E5FFC842C7F1}"/>
    <dgm:cxn modelId="{AD14FE37-0F7D-4B75-9345-8155F1856345}" type="presOf" srcId="{E9FCCA63-98DA-4609-8124-46E8EAFBE678}" destId="{C10466DD-2088-45FC-8DA3-F9CB3C4E1F93}" srcOrd="1" destOrd="0" presId="urn:microsoft.com/office/officeart/2005/8/layout/hierarchy2"/>
    <dgm:cxn modelId="{61C432D5-96CC-4B6F-818F-F84782412085}" srcId="{5BBF06DB-9C07-4219-8F13-F791E4047D0F}" destId="{8541BAE1-5371-467F-9842-A1504917EC64}" srcOrd="0" destOrd="0" parTransId="{D37233D6-6442-4276-9F22-CA0B42B8229F}" sibTransId="{3D31A649-E36D-4CF7-B959-2E2B241EA3C3}"/>
    <dgm:cxn modelId="{D84A576E-EA73-44AB-992E-0D5DB683D439}" type="presOf" srcId="{F0BD4511-03E4-4717-B8AB-B52C270B187C}" destId="{983C93C7-1673-4F4B-A288-877000613D4D}" srcOrd="1" destOrd="0" presId="urn:microsoft.com/office/officeart/2005/8/layout/hierarchy2"/>
    <dgm:cxn modelId="{6526B245-1C5B-4473-8C9F-7BE9DDE1090B}" type="presOf" srcId="{C4D4A8EC-7758-4E5C-BF44-F4E9E4729D41}" destId="{78D479DD-8E71-4D04-A4AF-8B3E0136E6D3}" srcOrd="1" destOrd="0" presId="urn:microsoft.com/office/officeart/2005/8/layout/hierarchy2"/>
    <dgm:cxn modelId="{B7B9625B-884C-4BD6-A52B-609B492A96E3}" type="presOf" srcId="{5BBF06DB-9C07-4219-8F13-F791E4047D0F}" destId="{9D5D0351-79D8-48D1-ACB0-EB419678B675}" srcOrd="0" destOrd="0" presId="urn:microsoft.com/office/officeart/2005/8/layout/hierarchy2"/>
    <dgm:cxn modelId="{81FF8CD8-9336-4DAA-A506-C1C7875D704C}" type="presOf" srcId="{E9FCCA63-98DA-4609-8124-46E8EAFBE678}" destId="{1B27DD81-DF05-4545-A008-C5712A883892}" srcOrd="0" destOrd="0" presId="urn:microsoft.com/office/officeart/2005/8/layout/hierarchy2"/>
    <dgm:cxn modelId="{9D545EE7-DD85-4B81-B7C1-415DFC3DCC9D}" type="presOf" srcId="{B86BE1E9-E4EF-4B60-9940-99EF92B8E1A2}" destId="{8F596A5F-0F76-485B-8A4E-D3607BDCA209}" srcOrd="0" destOrd="0" presId="urn:microsoft.com/office/officeart/2005/8/layout/hierarchy2"/>
    <dgm:cxn modelId="{B6150B90-4240-41DA-92D3-DE01E04208B5}" type="presParOf" srcId="{9D5D0351-79D8-48D1-ACB0-EB419678B675}" destId="{DE015FA4-C318-4EBA-BB04-F39D8A415C4F}" srcOrd="0" destOrd="0" presId="urn:microsoft.com/office/officeart/2005/8/layout/hierarchy2"/>
    <dgm:cxn modelId="{92C65CB2-7868-435D-8554-E86E10922027}" type="presParOf" srcId="{DE015FA4-C318-4EBA-BB04-F39D8A415C4F}" destId="{E5A6A300-2501-4808-A62F-E05885D663C0}" srcOrd="0" destOrd="0" presId="urn:microsoft.com/office/officeart/2005/8/layout/hierarchy2"/>
    <dgm:cxn modelId="{054C0A5D-62E2-4E03-826D-104C4CD3D00A}" type="presParOf" srcId="{DE015FA4-C318-4EBA-BB04-F39D8A415C4F}" destId="{474F03E0-7555-4C9C-804C-59A67373E8DA}" srcOrd="1" destOrd="0" presId="urn:microsoft.com/office/officeart/2005/8/layout/hierarchy2"/>
    <dgm:cxn modelId="{6FD48AE5-A9CD-42F9-A4A1-66826DFB77A2}" type="presParOf" srcId="{474F03E0-7555-4C9C-804C-59A67373E8DA}" destId="{1B27DD81-DF05-4545-A008-C5712A883892}" srcOrd="0" destOrd="0" presId="urn:microsoft.com/office/officeart/2005/8/layout/hierarchy2"/>
    <dgm:cxn modelId="{5E62145A-9FF9-4D53-B6A1-AA292DD152A5}" type="presParOf" srcId="{1B27DD81-DF05-4545-A008-C5712A883892}" destId="{C10466DD-2088-45FC-8DA3-F9CB3C4E1F93}" srcOrd="0" destOrd="0" presId="urn:microsoft.com/office/officeart/2005/8/layout/hierarchy2"/>
    <dgm:cxn modelId="{FC59719F-75DB-4B55-A436-EE92780A0DF7}" type="presParOf" srcId="{474F03E0-7555-4C9C-804C-59A67373E8DA}" destId="{BF8DD5A6-9ECC-4AF6-98BF-DB073CC92782}" srcOrd="1" destOrd="0" presId="urn:microsoft.com/office/officeart/2005/8/layout/hierarchy2"/>
    <dgm:cxn modelId="{3DF37F90-079B-44DE-96BA-14127F622531}" type="presParOf" srcId="{BF8DD5A6-9ECC-4AF6-98BF-DB073CC92782}" destId="{8F596A5F-0F76-485B-8A4E-D3607BDCA209}" srcOrd="0" destOrd="0" presId="urn:microsoft.com/office/officeart/2005/8/layout/hierarchy2"/>
    <dgm:cxn modelId="{E7F7C76F-2147-4C59-9EEF-E2F2C1D12440}" type="presParOf" srcId="{BF8DD5A6-9ECC-4AF6-98BF-DB073CC92782}" destId="{075328F9-E655-492F-A028-8228318D95FB}" srcOrd="1" destOrd="0" presId="urn:microsoft.com/office/officeart/2005/8/layout/hierarchy2"/>
    <dgm:cxn modelId="{1F761FD3-31B0-42AF-A229-E13D0EE19494}" type="presParOf" srcId="{075328F9-E655-492F-A028-8228318D95FB}" destId="{C36ECD39-C2F7-4CC5-A8AC-8F167836552C}" srcOrd="0" destOrd="0" presId="urn:microsoft.com/office/officeart/2005/8/layout/hierarchy2"/>
    <dgm:cxn modelId="{FA60ECD5-652C-489C-8DA0-868767927D41}" type="presParOf" srcId="{C36ECD39-C2F7-4CC5-A8AC-8F167836552C}" destId="{F558A81E-F5FE-4800-9BB0-CF3F50E11572}" srcOrd="0" destOrd="0" presId="urn:microsoft.com/office/officeart/2005/8/layout/hierarchy2"/>
    <dgm:cxn modelId="{8ED377E6-2930-401E-9070-566B1A9D6B18}" type="presParOf" srcId="{075328F9-E655-492F-A028-8228318D95FB}" destId="{C42B719D-4429-4EDD-9800-27C344D64A76}" srcOrd="1" destOrd="0" presId="urn:microsoft.com/office/officeart/2005/8/layout/hierarchy2"/>
    <dgm:cxn modelId="{FA56D1D5-3952-4137-9847-42C5CAE6A5B7}" type="presParOf" srcId="{C42B719D-4429-4EDD-9800-27C344D64A76}" destId="{1425416A-E689-47A7-B3E5-144F7B011CF5}" srcOrd="0" destOrd="0" presId="urn:microsoft.com/office/officeart/2005/8/layout/hierarchy2"/>
    <dgm:cxn modelId="{40F6E587-E217-4CF2-B74F-E1653CB75802}" type="presParOf" srcId="{C42B719D-4429-4EDD-9800-27C344D64A76}" destId="{F871639B-40E9-476F-9147-89A48D9588FC}" srcOrd="1" destOrd="0" presId="urn:microsoft.com/office/officeart/2005/8/layout/hierarchy2"/>
    <dgm:cxn modelId="{691B7DFE-9D72-4279-97D1-0675F6DC3D20}" type="presParOf" srcId="{075328F9-E655-492F-A028-8228318D95FB}" destId="{DD4FAA7E-A681-4607-8D48-CEBBE1D9EE7B}" srcOrd="2" destOrd="0" presId="urn:microsoft.com/office/officeart/2005/8/layout/hierarchy2"/>
    <dgm:cxn modelId="{B4EBE769-6B02-4982-9824-076318A02F33}" type="presParOf" srcId="{DD4FAA7E-A681-4607-8D48-CEBBE1D9EE7B}" destId="{78D479DD-8E71-4D04-A4AF-8B3E0136E6D3}" srcOrd="0" destOrd="0" presId="urn:microsoft.com/office/officeart/2005/8/layout/hierarchy2"/>
    <dgm:cxn modelId="{95D5717B-0DC8-4DCD-9466-E361AC8E3FE1}" type="presParOf" srcId="{075328F9-E655-492F-A028-8228318D95FB}" destId="{0A799B0F-CD32-47D5-8F54-D48C7B1E8A3D}" srcOrd="3" destOrd="0" presId="urn:microsoft.com/office/officeart/2005/8/layout/hierarchy2"/>
    <dgm:cxn modelId="{1C72C924-D328-4931-941B-56AD2F714E88}" type="presParOf" srcId="{0A799B0F-CD32-47D5-8F54-D48C7B1E8A3D}" destId="{E8CE8F19-6226-4273-83A2-4D065082AFB7}" srcOrd="0" destOrd="0" presId="urn:microsoft.com/office/officeart/2005/8/layout/hierarchy2"/>
    <dgm:cxn modelId="{479E67F7-AD1E-436B-9182-97916D5156CE}" type="presParOf" srcId="{0A799B0F-CD32-47D5-8F54-D48C7B1E8A3D}" destId="{23597996-DA7E-4528-AA78-C7ECEDDD960C}" srcOrd="1" destOrd="0" presId="urn:microsoft.com/office/officeart/2005/8/layout/hierarchy2"/>
    <dgm:cxn modelId="{D7721422-77CB-4344-A67C-A2B2A4DFF530}" type="presParOf" srcId="{474F03E0-7555-4C9C-804C-59A67373E8DA}" destId="{1E47EB14-B619-4183-8EFE-51576D1EFC71}" srcOrd="2" destOrd="0" presId="urn:microsoft.com/office/officeart/2005/8/layout/hierarchy2"/>
    <dgm:cxn modelId="{A43E72A0-3E4A-4955-A361-28A97E6B65C5}" type="presParOf" srcId="{1E47EB14-B619-4183-8EFE-51576D1EFC71}" destId="{B95F00C4-8178-49CC-AE41-BBCEF46F7FB7}" srcOrd="0" destOrd="0" presId="urn:microsoft.com/office/officeart/2005/8/layout/hierarchy2"/>
    <dgm:cxn modelId="{97134743-8496-4F11-9DBC-D491D26B3862}" type="presParOf" srcId="{474F03E0-7555-4C9C-804C-59A67373E8DA}" destId="{2795CC48-CE67-44CA-8E89-4D3732888AF4}" srcOrd="3" destOrd="0" presId="urn:microsoft.com/office/officeart/2005/8/layout/hierarchy2"/>
    <dgm:cxn modelId="{ED8908A2-76DA-4475-874D-F7FE8338122E}" type="presParOf" srcId="{2795CC48-CE67-44CA-8E89-4D3732888AF4}" destId="{FAD20954-C93F-4EDA-A554-C8BD63CD6BD5}" srcOrd="0" destOrd="0" presId="urn:microsoft.com/office/officeart/2005/8/layout/hierarchy2"/>
    <dgm:cxn modelId="{ED0D046D-FA14-4C08-8E26-FC99C7C41ED4}" type="presParOf" srcId="{2795CC48-CE67-44CA-8E89-4D3732888AF4}" destId="{DDE0CC89-379E-42A8-9D21-52F61ACD3942}" srcOrd="1" destOrd="0" presId="urn:microsoft.com/office/officeart/2005/8/layout/hierarchy2"/>
    <dgm:cxn modelId="{C0E88187-D633-4829-99CF-C5C1587C255F}" type="presParOf" srcId="{DDE0CC89-379E-42A8-9D21-52F61ACD3942}" destId="{43B596AC-7E79-423E-864D-BD14253ECA50}" srcOrd="0" destOrd="0" presId="urn:microsoft.com/office/officeart/2005/8/layout/hierarchy2"/>
    <dgm:cxn modelId="{CB6544B0-E34B-4A10-8E52-DD824FC5A23A}" type="presParOf" srcId="{43B596AC-7E79-423E-864D-BD14253ECA50}" destId="{983C93C7-1673-4F4B-A288-877000613D4D}" srcOrd="0" destOrd="0" presId="urn:microsoft.com/office/officeart/2005/8/layout/hierarchy2"/>
    <dgm:cxn modelId="{69DDE7DC-321E-4F11-B14A-511AC8162DDD}" type="presParOf" srcId="{DDE0CC89-379E-42A8-9D21-52F61ACD3942}" destId="{B2ADE292-552D-4056-8EDC-E3FD72010E20}" srcOrd="1" destOrd="0" presId="urn:microsoft.com/office/officeart/2005/8/layout/hierarchy2"/>
    <dgm:cxn modelId="{2D55CB80-54CC-436E-824F-5C9748C959A0}" type="presParOf" srcId="{B2ADE292-552D-4056-8EDC-E3FD72010E20}" destId="{3DA62995-0C96-461B-9DCA-4FC4E62B90C3}" srcOrd="0" destOrd="0" presId="urn:microsoft.com/office/officeart/2005/8/layout/hierarchy2"/>
    <dgm:cxn modelId="{2F48950C-47BE-4C28-8B17-741777A17B3F}" type="presParOf" srcId="{B2ADE292-552D-4056-8EDC-E3FD72010E20}" destId="{CD148431-8770-45C6-B962-EE521AD19EB7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8945BD8-0422-4456-81A7-F5281AC2A166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30EF046-9036-4257-BDD2-1809702C289C}">
      <dgm:prSet phldrT="[Текст]"/>
      <dgm:spPr/>
      <dgm:t>
        <a:bodyPr/>
        <a:lstStyle/>
        <a:p>
          <a:r>
            <a:rPr lang="ru-RU" b="1" dirty="0" smtClean="0"/>
            <a:t>Обмен по тегам.</a:t>
          </a:r>
          <a:r>
            <a:rPr lang="ru-RU" dirty="0" smtClean="0"/>
            <a:t> </a:t>
          </a:r>
          <a:endParaRPr lang="ru-RU" dirty="0"/>
        </a:p>
      </dgm:t>
    </dgm:pt>
    <dgm:pt modelId="{84502050-033F-4446-9E61-16A0C0E65891}" type="parTrans" cxnId="{AB1DC053-5E8E-4292-AE13-B16E62CD04A8}">
      <dgm:prSet/>
      <dgm:spPr/>
      <dgm:t>
        <a:bodyPr/>
        <a:lstStyle/>
        <a:p>
          <a:endParaRPr lang="ru-RU"/>
        </a:p>
      </dgm:t>
    </dgm:pt>
    <dgm:pt modelId="{D3B32F8D-D1A3-44AB-BB8C-341732155DA4}" type="sibTrans" cxnId="{AB1DC053-5E8E-4292-AE13-B16E62CD04A8}">
      <dgm:prSet/>
      <dgm:spPr/>
      <dgm:t>
        <a:bodyPr/>
        <a:lstStyle/>
        <a:p>
          <a:endParaRPr lang="ru-RU"/>
        </a:p>
      </dgm:t>
    </dgm:pt>
    <dgm:pt modelId="{A6EFD7A7-8D63-48F7-8286-2422172081E6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/>
            <a:t>обмен открытками «по цепочке»</a:t>
          </a:r>
        </a:p>
        <a:p>
          <a:pPr marL="228600" indent="0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dirty="0"/>
        </a:p>
      </dgm:t>
    </dgm:pt>
    <dgm:pt modelId="{4603AC04-4346-4DAF-839E-B256F1465468}" type="parTrans" cxnId="{9B8B32B2-D3C1-4F1D-B2EF-1F85EB730817}">
      <dgm:prSet/>
      <dgm:spPr/>
      <dgm:t>
        <a:bodyPr/>
        <a:lstStyle/>
        <a:p>
          <a:endParaRPr lang="ru-RU"/>
        </a:p>
      </dgm:t>
    </dgm:pt>
    <dgm:pt modelId="{5C3D1F94-B92C-4ED2-8AFC-7499A71A4E74}" type="sibTrans" cxnId="{9B8B32B2-D3C1-4F1D-B2EF-1F85EB730817}">
      <dgm:prSet/>
      <dgm:spPr/>
      <dgm:t>
        <a:bodyPr/>
        <a:lstStyle/>
        <a:p>
          <a:endParaRPr lang="ru-RU"/>
        </a:p>
      </dgm:t>
    </dgm:pt>
    <dgm:pt modelId="{902E33D0-8D69-4036-A1B5-6A95475747A5}">
      <dgm:prSet phldrT="[Текст]"/>
      <dgm:spPr/>
      <dgm:t>
        <a:bodyPr/>
        <a:lstStyle/>
        <a:p>
          <a:r>
            <a:rPr lang="ru-RU" b="1" dirty="0" smtClean="0"/>
            <a:t>Странствующий конверт</a:t>
          </a:r>
          <a:r>
            <a:rPr lang="ru-RU" dirty="0" smtClean="0"/>
            <a:t>. </a:t>
          </a:r>
          <a:endParaRPr lang="ru-RU" dirty="0"/>
        </a:p>
      </dgm:t>
    </dgm:pt>
    <dgm:pt modelId="{1FBEB252-388F-4BB2-B7A5-D5B63A12B3A7}" type="parTrans" cxnId="{405A0091-4768-4E5E-9CE0-C2DB6F236BDC}">
      <dgm:prSet/>
      <dgm:spPr/>
      <dgm:t>
        <a:bodyPr/>
        <a:lstStyle/>
        <a:p>
          <a:endParaRPr lang="ru-RU"/>
        </a:p>
      </dgm:t>
    </dgm:pt>
    <dgm:pt modelId="{24E98A94-83E6-49D4-AE02-99E6A0966514}" type="sibTrans" cxnId="{405A0091-4768-4E5E-9CE0-C2DB6F236BDC}">
      <dgm:prSet/>
      <dgm:spPr/>
      <dgm:t>
        <a:bodyPr/>
        <a:lstStyle/>
        <a:p>
          <a:endParaRPr lang="ru-RU"/>
        </a:p>
      </dgm:t>
    </dgm:pt>
    <dgm:pt modelId="{8A04B13A-E216-4902-90EB-4144B8BD10C0}">
      <dgm:prSet phldrT="[Текст]"/>
      <dgm:spPr/>
      <dgm:t>
        <a:bodyPr/>
        <a:lstStyle/>
        <a:p>
          <a:r>
            <a:rPr lang="ru-RU" dirty="0" smtClean="0"/>
            <a:t>обмен предусматривает отправку одной и той же открытки по очереди друг другу. </a:t>
          </a:r>
          <a:endParaRPr lang="ru-RU" dirty="0"/>
        </a:p>
      </dgm:t>
    </dgm:pt>
    <dgm:pt modelId="{E7E57C47-46FB-4F55-BF77-818946B3CAE8}" type="parTrans" cxnId="{D000CC8F-A79F-418B-80C7-C4885DFCFE24}">
      <dgm:prSet/>
      <dgm:spPr/>
      <dgm:t>
        <a:bodyPr/>
        <a:lstStyle/>
        <a:p>
          <a:endParaRPr lang="ru-RU"/>
        </a:p>
      </dgm:t>
    </dgm:pt>
    <dgm:pt modelId="{6637B8C1-183F-40F5-9853-90AFC7649D70}" type="sibTrans" cxnId="{D000CC8F-A79F-418B-80C7-C4885DFCFE24}">
      <dgm:prSet/>
      <dgm:spPr/>
      <dgm:t>
        <a:bodyPr/>
        <a:lstStyle/>
        <a:p>
          <a:endParaRPr lang="ru-RU"/>
        </a:p>
      </dgm:t>
    </dgm:pt>
    <dgm:pt modelId="{7386EBF7-063B-49E7-A09C-FEACEDB1FBCF}">
      <dgm:prSet phldrT="[Текст]"/>
      <dgm:spPr/>
      <dgm:t>
        <a:bodyPr/>
        <a:lstStyle/>
        <a:p>
          <a:r>
            <a:rPr lang="ru-RU" b="1" dirty="0" smtClean="0"/>
            <a:t>Обмен по кругу</a:t>
          </a:r>
          <a:endParaRPr lang="ru-RU" dirty="0"/>
        </a:p>
      </dgm:t>
    </dgm:pt>
    <dgm:pt modelId="{F004AD32-588B-4E4F-8F86-F637906671A1}" type="parTrans" cxnId="{44E9F137-148E-46AC-8E3E-4B371624E36F}">
      <dgm:prSet/>
      <dgm:spPr/>
      <dgm:t>
        <a:bodyPr/>
        <a:lstStyle/>
        <a:p>
          <a:endParaRPr lang="ru-RU"/>
        </a:p>
      </dgm:t>
    </dgm:pt>
    <dgm:pt modelId="{26293614-B318-4E9D-9E22-41E4B417BB7E}" type="sibTrans" cxnId="{44E9F137-148E-46AC-8E3E-4B371624E36F}">
      <dgm:prSet/>
      <dgm:spPr/>
      <dgm:t>
        <a:bodyPr/>
        <a:lstStyle/>
        <a:p>
          <a:endParaRPr lang="ru-RU"/>
        </a:p>
      </dgm:t>
    </dgm:pt>
    <dgm:pt modelId="{C85CC108-1CC3-40A0-B29B-2C83519AFE00}">
      <dgm:prSet phldrT="[Текст]"/>
      <dgm:spPr/>
      <dgm:t>
        <a:bodyPr/>
        <a:lstStyle/>
        <a:p>
          <a:r>
            <a:rPr lang="ru-RU" dirty="0" smtClean="0"/>
            <a:t>объединения пользователей в группы по определенному критерию. После чего все участники высылают по открытке каждому пользователю с этого объединения.</a:t>
          </a:r>
          <a:endParaRPr lang="ru-RU" dirty="0"/>
        </a:p>
      </dgm:t>
    </dgm:pt>
    <dgm:pt modelId="{B387B01F-B0CC-48AB-AF58-8C6C15DBE541}" type="parTrans" cxnId="{65512554-BCAC-41F4-9D73-AC2D1C6FFF3C}">
      <dgm:prSet/>
      <dgm:spPr/>
      <dgm:t>
        <a:bodyPr/>
        <a:lstStyle/>
        <a:p>
          <a:endParaRPr lang="ru-RU"/>
        </a:p>
      </dgm:t>
    </dgm:pt>
    <dgm:pt modelId="{59521B6E-0C3B-4D35-8938-B9EC7D5F6A52}" type="sibTrans" cxnId="{65512554-BCAC-41F4-9D73-AC2D1C6FFF3C}">
      <dgm:prSet/>
      <dgm:spPr/>
      <dgm:t>
        <a:bodyPr/>
        <a:lstStyle/>
        <a:p>
          <a:endParaRPr lang="ru-RU"/>
        </a:p>
      </dgm:t>
    </dgm:pt>
    <dgm:pt modelId="{EFEA6776-897F-4D41-B2D1-85618B387BF5}">
      <dgm:prSet/>
      <dgm:spPr/>
      <dgm:t>
        <a:bodyPr/>
        <a:lstStyle/>
        <a:p>
          <a:pPr marL="228600" indent="0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dirty="0"/>
        </a:p>
      </dgm:t>
    </dgm:pt>
    <dgm:pt modelId="{AA6BF792-79ED-4E8B-84C9-1FDD1B5BD538}" type="parTrans" cxnId="{7C5F4A03-6022-4D7B-B790-F0BDC5E5CBE4}">
      <dgm:prSet/>
      <dgm:spPr/>
      <dgm:t>
        <a:bodyPr/>
        <a:lstStyle/>
        <a:p>
          <a:endParaRPr lang="ru-RU"/>
        </a:p>
      </dgm:t>
    </dgm:pt>
    <dgm:pt modelId="{F0AB24DF-9009-4684-AA6D-9FA80F3C505E}" type="sibTrans" cxnId="{7C5F4A03-6022-4D7B-B790-F0BDC5E5CBE4}">
      <dgm:prSet/>
      <dgm:spPr/>
      <dgm:t>
        <a:bodyPr/>
        <a:lstStyle/>
        <a:p>
          <a:endParaRPr lang="ru-RU"/>
        </a:p>
      </dgm:t>
    </dgm:pt>
    <dgm:pt modelId="{AF8BB424-433C-45F6-9E74-9E17A7E269EF}" type="pres">
      <dgm:prSet presAssocID="{18945BD8-0422-4456-81A7-F5281AC2A16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A0D990E-6701-4628-AAD8-E835F11E39BC}" type="pres">
      <dgm:prSet presAssocID="{230EF046-9036-4257-BDD2-1809702C289C}" presName="linNode" presStyleCnt="0"/>
      <dgm:spPr/>
    </dgm:pt>
    <dgm:pt modelId="{0B9AD903-18A1-43F1-B2F4-08666EBB6C8B}" type="pres">
      <dgm:prSet presAssocID="{230EF046-9036-4257-BDD2-1809702C289C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5894D3-E4AD-4837-AD55-D32E0D5A49F8}" type="pres">
      <dgm:prSet presAssocID="{230EF046-9036-4257-BDD2-1809702C289C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847BEE-45FB-44D7-A8B5-B7BA72FFADEA}" type="pres">
      <dgm:prSet presAssocID="{D3B32F8D-D1A3-44AB-BB8C-341732155DA4}" presName="sp" presStyleCnt="0"/>
      <dgm:spPr/>
    </dgm:pt>
    <dgm:pt modelId="{90A9D8F8-2471-43A0-A0ED-FBF19FEFB6AD}" type="pres">
      <dgm:prSet presAssocID="{902E33D0-8D69-4036-A1B5-6A95475747A5}" presName="linNode" presStyleCnt="0"/>
      <dgm:spPr/>
    </dgm:pt>
    <dgm:pt modelId="{DCF7016C-51E0-4081-8DFC-2B55F574E4A2}" type="pres">
      <dgm:prSet presAssocID="{902E33D0-8D69-4036-A1B5-6A95475747A5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52D902-17AB-42AD-87FD-6E41F227ACE6}" type="pres">
      <dgm:prSet presAssocID="{902E33D0-8D69-4036-A1B5-6A95475747A5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F8ECBA-6C05-4134-9C56-36CD0CC523C0}" type="pres">
      <dgm:prSet presAssocID="{24E98A94-83E6-49D4-AE02-99E6A0966514}" presName="sp" presStyleCnt="0"/>
      <dgm:spPr/>
    </dgm:pt>
    <dgm:pt modelId="{5B74B4D8-B63B-4FDA-B66E-94E6729FC47A}" type="pres">
      <dgm:prSet presAssocID="{7386EBF7-063B-49E7-A09C-FEACEDB1FBCF}" presName="linNode" presStyleCnt="0"/>
      <dgm:spPr/>
    </dgm:pt>
    <dgm:pt modelId="{ECB9C3BE-0655-4197-B76B-95D2AE4B9F74}" type="pres">
      <dgm:prSet presAssocID="{7386EBF7-063B-49E7-A09C-FEACEDB1FBCF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87524E-B474-4416-9B74-5CC7A7679BED}" type="pres">
      <dgm:prSet presAssocID="{7386EBF7-063B-49E7-A09C-FEACEDB1FBCF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000CC8F-A79F-418B-80C7-C4885DFCFE24}" srcId="{902E33D0-8D69-4036-A1B5-6A95475747A5}" destId="{8A04B13A-E216-4902-90EB-4144B8BD10C0}" srcOrd="0" destOrd="0" parTransId="{E7E57C47-46FB-4F55-BF77-818946B3CAE8}" sibTransId="{6637B8C1-183F-40F5-9853-90AFC7649D70}"/>
    <dgm:cxn modelId="{7C5F4A03-6022-4D7B-B790-F0BDC5E5CBE4}" srcId="{230EF046-9036-4257-BDD2-1809702C289C}" destId="{EFEA6776-897F-4D41-B2D1-85618B387BF5}" srcOrd="1" destOrd="0" parTransId="{AA6BF792-79ED-4E8B-84C9-1FDD1B5BD538}" sibTransId="{F0AB24DF-9009-4684-AA6D-9FA80F3C505E}"/>
    <dgm:cxn modelId="{F69C91D4-7CE1-4F3B-AE79-806FABB00028}" type="presOf" srcId="{A6EFD7A7-8D63-48F7-8286-2422172081E6}" destId="{755894D3-E4AD-4837-AD55-D32E0D5A49F8}" srcOrd="0" destOrd="0" presId="urn:microsoft.com/office/officeart/2005/8/layout/vList5"/>
    <dgm:cxn modelId="{2F15D348-7810-49BE-8D03-38778838CBF9}" type="presOf" srcId="{8A04B13A-E216-4902-90EB-4144B8BD10C0}" destId="{2C52D902-17AB-42AD-87FD-6E41F227ACE6}" srcOrd="0" destOrd="0" presId="urn:microsoft.com/office/officeart/2005/8/layout/vList5"/>
    <dgm:cxn modelId="{5889D75D-1BF5-4F08-939A-B600736B16D6}" type="presOf" srcId="{7386EBF7-063B-49E7-A09C-FEACEDB1FBCF}" destId="{ECB9C3BE-0655-4197-B76B-95D2AE4B9F74}" srcOrd="0" destOrd="0" presId="urn:microsoft.com/office/officeart/2005/8/layout/vList5"/>
    <dgm:cxn modelId="{AB1DC053-5E8E-4292-AE13-B16E62CD04A8}" srcId="{18945BD8-0422-4456-81A7-F5281AC2A166}" destId="{230EF046-9036-4257-BDD2-1809702C289C}" srcOrd="0" destOrd="0" parTransId="{84502050-033F-4446-9E61-16A0C0E65891}" sibTransId="{D3B32F8D-D1A3-44AB-BB8C-341732155DA4}"/>
    <dgm:cxn modelId="{9B8B32B2-D3C1-4F1D-B2EF-1F85EB730817}" srcId="{230EF046-9036-4257-BDD2-1809702C289C}" destId="{A6EFD7A7-8D63-48F7-8286-2422172081E6}" srcOrd="0" destOrd="0" parTransId="{4603AC04-4346-4DAF-839E-B256F1465468}" sibTransId="{5C3D1F94-B92C-4ED2-8AFC-7499A71A4E74}"/>
    <dgm:cxn modelId="{D73E53A5-4191-429D-BAA3-434A42554821}" type="presOf" srcId="{902E33D0-8D69-4036-A1B5-6A95475747A5}" destId="{DCF7016C-51E0-4081-8DFC-2B55F574E4A2}" srcOrd="0" destOrd="0" presId="urn:microsoft.com/office/officeart/2005/8/layout/vList5"/>
    <dgm:cxn modelId="{12F03B7D-123B-42AE-8DE5-AF73B7C57A2D}" type="presOf" srcId="{18945BD8-0422-4456-81A7-F5281AC2A166}" destId="{AF8BB424-433C-45F6-9E74-9E17A7E269EF}" srcOrd="0" destOrd="0" presId="urn:microsoft.com/office/officeart/2005/8/layout/vList5"/>
    <dgm:cxn modelId="{7A8E9180-D621-4169-9C98-60F5375CF839}" type="presOf" srcId="{230EF046-9036-4257-BDD2-1809702C289C}" destId="{0B9AD903-18A1-43F1-B2F4-08666EBB6C8B}" srcOrd="0" destOrd="0" presId="urn:microsoft.com/office/officeart/2005/8/layout/vList5"/>
    <dgm:cxn modelId="{186048B7-1ECD-474D-9595-977E620A3399}" type="presOf" srcId="{C85CC108-1CC3-40A0-B29B-2C83519AFE00}" destId="{8687524E-B474-4416-9B74-5CC7A7679BED}" srcOrd="0" destOrd="0" presId="urn:microsoft.com/office/officeart/2005/8/layout/vList5"/>
    <dgm:cxn modelId="{65512554-BCAC-41F4-9D73-AC2D1C6FFF3C}" srcId="{7386EBF7-063B-49E7-A09C-FEACEDB1FBCF}" destId="{C85CC108-1CC3-40A0-B29B-2C83519AFE00}" srcOrd="0" destOrd="0" parTransId="{B387B01F-B0CC-48AB-AF58-8C6C15DBE541}" sibTransId="{59521B6E-0C3B-4D35-8938-B9EC7D5F6A52}"/>
    <dgm:cxn modelId="{44E9F137-148E-46AC-8E3E-4B371624E36F}" srcId="{18945BD8-0422-4456-81A7-F5281AC2A166}" destId="{7386EBF7-063B-49E7-A09C-FEACEDB1FBCF}" srcOrd="2" destOrd="0" parTransId="{F004AD32-588B-4E4F-8F86-F637906671A1}" sibTransId="{26293614-B318-4E9D-9E22-41E4B417BB7E}"/>
    <dgm:cxn modelId="{A2EEFF28-DD06-44CF-ACD0-8C54A54CB4C0}" type="presOf" srcId="{EFEA6776-897F-4D41-B2D1-85618B387BF5}" destId="{755894D3-E4AD-4837-AD55-D32E0D5A49F8}" srcOrd="0" destOrd="1" presId="urn:microsoft.com/office/officeart/2005/8/layout/vList5"/>
    <dgm:cxn modelId="{405A0091-4768-4E5E-9CE0-C2DB6F236BDC}" srcId="{18945BD8-0422-4456-81A7-F5281AC2A166}" destId="{902E33D0-8D69-4036-A1B5-6A95475747A5}" srcOrd="1" destOrd="0" parTransId="{1FBEB252-388F-4BB2-B7A5-D5B63A12B3A7}" sibTransId="{24E98A94-83E6-49D4-AE02-99E6A0966514}"/>
    <dgm:cxn modelId="{A2621D90-2B9E-4EC0-8624-12F491CB8845}" type="presParOf" srcId="{AF8BB424-433C-45F6-9E74-9E17A7E269EF}" destId="{3A0D990E-6701-4628-AAD8-E835F11E39BC}" srcOrd="0" destOrd="0" presId="urn:microsoft.com/office/officeart/2005/8/layout/vList5"/>
    <dgm:cxn modelId="{21FC0616-23C8-4445-9A82-54EDD840BCA4}" type="presParOf" srcId="{3A0D990E-6701-4628-AAD8-E835F11E39BC}" destId="{0B9AD903-18A1-43F1-B2F4-08666EBB6C8B}" srcOrd="0" destOrd="0" presId="urn:microsoft.com/office/officeart/2005/8/layout/vList5"/>
    <dgm:cxn modelId="{85DD1CAB-546C-4233-B332-7F8805BAEC8D}" type="presParOf" srcId="{3A0D990E-6701-4628-AAD8-E835F11E39BC}" destId="{755894D3-E4AD-4837-AD55-D32E0D5A49F8}" srcOrd="1" destOrd="0" presId="urn:microsoft.com/office/officeart/2005/8/layout/vList5"/>
    <dgm:cxn modelId="{F7A99F4E-5D0A-44FB-8199-69F628B3B606}" type="presParOf" srcId="{AF8BB424-433C-45F6-9E74-9E17A7E269EF}" destId="{16847BEE-45FB-44D7-A8B5-B7BA72FFADEA}" srcOrd="1" destOrd="0" presId="urn:microsoft.com/office/officeart/2005/8/layout/vList5"/>
    <dgm:cxn modelId="{85E22B3D-CD2E-4063-B78B-52C60C9C9063}" type="presParOf" srcId="{AF8BB424-433C-45F6-9E74-9E17A7E269EF}" destId="{90A9D8F8-2471-43A0-A0ED-FBF19FEFB6AD}" srcOrd="2" destOrd="0" presId="urn:microsoft.com/office/officeart/2005/8/layout/vList5"/>
    <dgm:cxn modelId="{2A0288E9-6A81-4C40-9882-03679E2A0591}" type="presParOf" srcId="{90A9D8F8-2471-43A0-A0ED-FBF19FEFB6AD}" destId="{DCF7016C-51E0-4081-8DFC-2B55F574E4A2}" srcOrd="0" destOrd="0" presId="urn:microsoft.com/office/officeart/2005/8/layout/vList5"/>
    <dgm:cxn modelId="{F181C60A-50F1-4362-BD63-3DE42403DA5F}" type="presParOf" srcId="{90A9D8F8-2471-43A0-A0ED-FBF19FEFB6AD}" destId="{2C52D902-17AB-42AD-87FD-6E41F227ACE6}" srcOrd="1" destOrd="0" presId="urn:microsoft.com/office/officeart/2005/8/layout/vList5"/>
    <dgm:cxn modelId="{ED236BC9-9B93-4D47-AABC-3749868F7FC4}" type="presParOf" srcId="{AF8BB424-433C-45F6-9E74-9E17A7E269EF}" destId="{B9F8ECBA-6C05-4134-9C56-36CD0CC523C0}" srcOrd="3" destOrd="0" presId="urn:microsoft.com/office/officeart/2005/8/layout/vList5"/>
    <dgm:cxn modelId="{94A49936-D57D-4E6D-B811-3F33A0F8736E}" type="presParOf" srcId="{AF8BB424-433C-45F6-9E74-9E17A7E269EF}" destId="{5B74B4D8-B63B-4FDA-B66E-94E6729FC47A}" srcOrd="4" destOrd="0" presId="urn:microsoft.com/office/officeart/2005/8/layout/vList5"/>
    <dgm:cxn modelId="{ADF966E4-7AA1-4BA9-B14B-0E50B0D4D23A}" type="presParOf" srcId="{5B74B4D8-B63B-4FDA-B66E-94E6729FC47A}" destId="{ECB9C3BE-0655-4197-B76B-95D2AE4B9F74}" srcOrd="0" destOrd="0" presId="urn:microsoft.com/office/officeart/2005/8/layout/vList5"/>
    <dgm:cxn modelId="{81585F85-7795-4E70-9440-E259D7FEB8CD}" type="presParOf" srcId="{5B74B4D8-B63B-4FDA-B66E-94E6729FC47A}" destId="{8687524E-B474-4416-9B74-5CC7A7679BE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1A9E34B-4A0F-4EA6-96DE-E1BF0D74F25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8091E1F-8B06-4821-9707-2E464C8B78AC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/>
            <a:t>Подготовительный этап:</a:t>
          </a:r>
        </a:p>
        <a:p>
          <a:pPr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29BF6E46-9D8B-454C-8116-6D6F50E54DD4}" type="parTrans" cxnId="{B7BBFBDB-E7DC-4AE2-97E9-4746F7464121}">
      <dgm:prSet/>
      <dgm:spPr/>
      <dgm:t>
        <a:bodyPr/>
        <a:lstStyle/>
        <a:p>
          <a:endParaRPr lang="ru-RU"/>
        </a:p>
      </dgm:t>
    </dgm:pt>
    <dgm:pt modelId="{04120DE5-7374-4688-BC57-8562371E7891}" type="sibTrans" cxnId="{B7BBFBDB-E7DC-4AE2-97E9-4746F7464121}">
      <dgm:prSet/>
      <dgm:spPr/>
      <dgm:t>
        <a:bodyPr/>
        <a:lstStyle/>
        <a:p>
          <a:endParaRPr lang="ru-RU"/>
        </a:p>
      </dgm:t>
    </dgm:pt>
    <dgm:pt modelId="{5DBE0E2F-803B-4C55-B02B-A91385460F74}">
      <dgm:prSet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/>
            <a:t>Основной этап:</a:t>
          </a:r>
        </a:p>
        <a:p>
          <a:pPr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DE852036-29E8-4753-B9A2-1CE065BDDFC6}" type="parTrans" cxnId="{32932EA5-3562-4976-9839-79840D200B4A}">
      <dgm:prSet/>
      <dgm:spPr/>
      <dgm:t>
        <a:bodyPr/>
        <a:lstStyle/>
        <a:p>
          <a:endParaRPr lang="ru-RU"/>
        </a:p>
      </dgm:t>
    </dgm:pt>
    <dgm:pt modelId="{8CAAAE3D-73B1-4183-8C94-21313C81DD94}" type="sibTrans" cxnId="{32932EA5-3562-4976-9839-79840D200B4A}">
      <dgm:prSet/>
      <dgm:spPr/>
      <dgm:t>
        <a:bodyPr/>
        <a:lstStyle/>
        <a:p>
          <a:endParaRPr lang="ru-RU"/>
        </a:p>
      </dgm:t>
    </dgm:pt>
    <dgm:pt modelId="{1FACB197-8CC5-495D-BF9B-E0B58019294E}">
      <dgm:prSet/>
      <dgm:spPr/>
      <dgm:t>
        <a:bodyPr/>
        <a:lstStyle/>
        <a:p>
          <a:r>
            <a:rPr lang="ru-RU" dirty="0" smtClean="0"/>
            <a:t>Заключительный этап:</a:t>
          </a:r>
          <a:endParaRPr lang="ru-RU" dirty="0"/>
        </a:p>
      </dgm:t>
    </dgm:pt>
    <dgm:pt modelId="{A31F232F-83CF-471E-A7A1-B03891DA5E8A}" type="parTrans" cxnId="{71EF54D6-6200-4834-990C-46A004ED4DE1}">
      <dgm:prSet/>
      <dgm:spPr/>
      <dgm:t>
        <a:bodyPr/>
        <a:lstStyle/>
        <a:p>
          <a:endParaRPr lang="ru-RU"/>
        </a:p>
      </dgm:t>
    </dgm:pt>
    <dgm:pt modelId="{BDA9C54E-2E4D-4BCF-94AE-83EE87A7064D}" type="sibTrans" cxnId="{71EF54D6-6200-4834-990C-46A004ED4DE1}">
      <dgm:prSet/>
      <dgm:spPr/>
      <dgm:t>
        <a:bodyPr/>
        <a:lstStyle/>
        <a:p>
          <a:endParaRPr lang="ru-RU"/>
        </a:p>
      </dgm:t>
    </dgm:pt>
    <dgm:pt modelId="{41F72E3E-C5D9-4167-8664-319689EBB7A7}">
      <dgm:prSet/>
      <dgm:spPr/>
      <dgm:t>
        <a:bodyPr/>
        <a:lstStyle/>
        <a:p>
          <a:r>
            <a:rPr lang="ru-RU" smtClean="0"/>
            <a:t>Информирование, родителей и детей о предстоящем проекте</a:t>
          </a:r>
          <a:endParaRPr lang="ru-RU"/>
        </a:p>
      </dgm:t>
    </dgm:pt>
    <dgm:pt modelId="{222F7384-F252-4494-B024-08AF025226FD}" type="parTrans" cxnId="{04CFD16F-0E22-4019-9B94-594A861385F1}">
      <dgm:prSet/>
      <dgm:spPr/>
      <dgm:t>
        <a:bodyPr/>
        <a:lstStyle/>
        <a:p>
          <a:endParaRPr lang="ru-RU"/>
        </a:p>
      </dgm:t>
    </dgm:pt>
    <dgm:pt modelId="{ACE4865C-8666-4883-AA79-47347C553015}" type="sibTrans" cxnId="{04CFD16F-0E22-4019-9B94-594A861385F1}">
      <dgm:prSet/>
      <dgm:spPr/>
      <dgm:t>
        <a:bodyPr/>
        <a:lstStyle/>
        <a:p>
          <a:endParaRPr lang="ru-RU"/>
        </a:p>
      </dgm:t>
    </dgm:pt>
    <dgm:pt modelId="{A5422E4E-5B58-41E6-998A-BD43488C69FF}">
      <dgm:prSet/>
      <dgm:spPr/>
      <dgm:t>
        <a:bodyPr/>
        <a:lstStyle/>
        <a:p>
          <a:r>
            <a:rPr lang="ru-RU" smtClean="0"/>
            <a:t>Поиск и создание базы участников проекта среди детских садов других городов России:</a:t>
          </a:r>
          <a:endParaRPr lang="ru-RU"/>
        </a:p>
      </dgm:t>
    </dgm:pt>
    <dgm:pt modelId="{241DEECD-8036-48A3-A977-0E6FC6997C79}" type="parTrans" cxnId="{92F76004-0924-4ED1-B964-93D3183CF414}">
      <dgm:prSet/>
      <dgm:spPr/>
      <dgm:t>
        <a:bodyPr/>
        <a:lstStyle/>
        <a:p>
          <a:endParaRPr lang="ru-RU"/>
        </a:p>
      </dgm:t>
    </dgm:pt>
    <dgm:pt modelId="{9EA09A61-07A4-47B9-97D0-5DC2E11E2FFD}" type="sibTrans" cxnId="{92F76004-0924-4ED1-B964-93D3183CF414}">
      <dgm:prSet/>
      <dgm:spPr/>
      <dgm:t>
        <a:bodyPr/>
        <a:lstStyle/>
        <a:p>
          <a:endParaRPr lang="ru-RU"/>
        </a:p>
      </dgm:t>
    </dgm:pt>
    <dgm:pt modelId="{D0092F0E-CB99-49C9-BD32-725E24B7DFD9}">
      <dgm:prSet/>
      <dgm:spPr/>
      <dgm:t>
        <a:bodyPr/>
        <a:lstStyle/>
        <a:p>
          <a:r>
            <a:rPr lang="ru-RU" dirty="0" smtClean="0"/>
            <a:t>Составление приглашения</a:t>
          </a:r>
          <a:endParaRPr lang="ru-RU" dirty="0"/>
        </a:p>
      </dgm:t>
    </dgm:pt>
    <dgm:pt modelId="{8A72033D-8651-4EE1-80D5-117812B1D1D2}" type="parTrans" cxnId="{A89D2293-29AD-44B9-9F06-EC4B82894756}">
      <dgm:prSet/>
      <dgm:spPr/>
      <dgm:t>
        <a:bodyPr/>
        <a:lstStyle/>
        <a:p>
          <a:endParaRPr lang="ru-RU"/>
        </a:p>
      </dgm:t>
    </dgm:pt>
    <dgm:pt modelId="{ACC4C25F-5420-473B-A5AF-EE2B7719F151}" type="sibTrans" cxnId="{A89D2293-29AD-44B9-9F06-EC4B82894756}">
      <dgm:prSet/>
      <dgm:spPr/>
      <dgm:t>
        <a:bodyPr/>
        <a:lstStyle/>
        <a:p>
          <a:endParaRPr lang="ru-RU"/>
        </a:p>
      </dgm:t>
    </dgm:pt>
    <dgm:pt modelId="{EBF2A626-CCA7-462F-B5E5-50D99320941C}">
      <dgm:prSet/>
      <dgm:spPr/>
      <dgm:t>
        <a:bodyPr/>
        <a:lstStyle/>
        <a:p>
          <a:r>
            <a:rPr lang="ru-RU" dirty="0" smtClean="0"/>
            <a:t>Рассылка приглашения на электронные адреса детских садов России</a:t>
          </a:r>
          <a:endParaRPr lang="ru-RU" dirty="0"/>
        </a:p>
      </dgm:t>
    </dgm:pt>
    <dgm:pt modelId="{15DC81A3-D81E-44E2-B520-12A179B108E6}" type="parTrans" cxnId="{D0961561-2364-411F-83C1-48C08E98095E}">
      <dgm:prSet/>
      <dgm:spPr/>
      <dgm:t>
        <a:bodyPr/>
        <a:lstStyle/>
        <a:p>
          <a:endParaRPr lang="ru-RU"/>
        </a:p>
      </dgm:t>
    </dgm:pt>
    <dgm:pt modelId="{D73F4226-384D-40BB-B3D7-632063DF9ADF}" type="sibTrans" cxnId="{D0961561-2364-411F-83C1-48C08E98095E}">
      <dgm:prSet/>
      <dgm:spPr/>
      <dgm:t>
        <a:bodyPr/>
        <a:lstStyle/>
        <a:p>
          <a:endParaRPr lang="ru-RU"/>
        </a:p>
      </dgm:t>
    </dgm:pt>
    <dgm:pt modelId="{91D21FC8-B38D-4015-83D1-C15646F78077}">
      <dgm:prSet/>
      <dgm:spPr/>
      <dgm:t>
        <a:bodyPr/>
        <a:lstStyle/>
        <a:p>
          <a:r>
            <a:rPr lang="ru-RU" dirty="0" smtClean="0"/>
            <a:t>Подбор почтовых открыток и покупку почтовых марок</a:t>
          </a:r>
          <a:endParaRPr lang="ru-RU" dirty="0"/>
        </a:p>
      </dgm:t>
    </dgm:pt>
    <dgm:pt modelId="{9D5924FB-C942-490C-A56B-A4A07856BB63}" type="parTrans" cxnId="{5CC1455F-B50C-45C5-8B97-B02F2064CE9C}">
      <dgm:prSet/>
      <dgm:spPr/>
      <dgm:t>
        <a:bodyPr/>
        <a:lstStyle/>
        <a:p>
          <a:endParaRPr lang="ru-RU"/>
        </a:p>
      </dgm:t>
    </dgm:pt>
    <dgm:pt modelId="{1196C791-E1AC-4BE0-A301-9BF41BC047A6}" type="sibTrans" cxnId="{5CC1455F-B50C-45C5-8B97-B02F2064CE9C}">
      <dgm:prSet/>
      <dgm:spPr/>
      <dgm:t>
        <a:bodyPr/>
        <a:lstStyle/>
        <a:p>
          <a:endParaRPr lang="ru-RU"/>
        </a:p>
      </dgm:t>
    </dgm:pt>
    <dgm:pt modelId="{D9A1EB69-0050-4CA8-AB6B-886462A27857}">
      <dgm:prSet/>
      <dgm:spPr/>
      <dgm:t>
        <a:bodyPr/>
        <a:lstStyle/>
        <a:p>
          <a:r>
            <a:rPr lang="ru-RU" smtClean="0"/>
            <a:t>Беседы с детьми о проекте:</a:t>
          </a:r>
          <a:endParaRPr lang="ru-RU"/>
        </a:p>
      </dgm:t>
    </dgm:pt>
    <dgm:pt modelId="{91CD5EC3-12C0-4E97-A75A-D0A9F9829B43}" type="parTrans" cxnId="{FA91882F-0418-4237-9BBB-B51DE0E37B43}">
      <dgm:prSet/>
      <dgm:spPr/>
      <dgm:t>
        <a:bodyPr/>
        <a:lstStyle/>
        <a:p>
          <a:endParaRPr lang="ru-RU"/>
        </a:p>
      </dgm:t>
    </dgm:pt>
    <dgm:pt modelId="{A8892157-2A75-443F-ABAA-F3C05A6647A4}" type="sibTrans" cxnId="{FA91882F-0418-4237-9BBB-B51DE0E37B43}">
      <dgm:prSet/>
      <dgm:spPr/>
      <dgm:t>
        <a:bodyPr/>
        <a:lstStyle/>
        <a:p>
          <a:endParaRPr lang="ru-RU"/>
        </a:p>
      </dgm:t>
    </dgm:pt>
    <dgm:pt modelId="{481CBE4A-C20F-43F4-9E62-AF6DED7A0794}">
      <dgm:prSet/>
      <dgm:spPr/>
      <dgm:t>
        <a:bodyPr/>
        <a:lstStyle/>
        <a:p>
          <a:r>
            <a:rPr lang="ru-RU" smtClean="0"/>
            <a:t>Общее знакомство с картой России (отметить размеры страны, найти и отметить столицу России – город Москва, Найти Воронежскую область и родной город – Лиски)</a:t>
          </a:r>
          <a:endParaRPr lang="ru-RU"/>
        </a:p>
      </dgm:t>
    </dgm:pt>
    <dgm:pt modelId="{D188A99A-4DFD-40D6-B983-0E3BD0505F05}" type="parTrans" cxnId="{9B5C0B7E-DAE6-4F6F-A01F-2AB16711CB19}">
      <dgm:prSet/>
      <dgm:spPr/>
      <dgm:t>
        <a:bodyPr/>
        <a:lstStyle/>
        <a:p>
          <a:endParaRPr lang="ru-RU"/>
        </a:p>
      </dgm:t>
    </dgm:pt>
    <dgm:pt modelId="{CA61AB02-E517-4B20-9095-224B01450DCF}" type="sibTrans" cxnId="{9B5C0B7E-DAE6-4F6F-A01F-2AB16711CB19}">
      <dgm:prSet/>
      <dgm:spPr/>
      <dgm:t>
        <a:bodyPr/>
        <a:lstStyle/>
        <a:p>
          <a:endParaRPr lang="ru-RU"/>
        </a:p>
      </dgm:t>
    </dgm:pt>
    <dgm:pt modelId="{68A8CA54-094D-4AFB-9537-9AF976EE4A8D}">
      <dgm:prSet/>
      <dgm:spPr/>
      <dgm:t>
        <a:bodyPr/>
        <a:lstStyle/>
        <a:p>
          <a:r>
            <a:rPr lang="ru-RU" smtClean="0"/>
            <a:t>Рассматривание приобретенных открыток</a:t>
          </a:r>
          <a:endParaRPr lang="ru-RU"/>
        </a:p>
      </dgm:t>
    </dgm:pt>
    <dgm:pt modelId="{4C9BD5E9-6055-4DC2-98BD-7DE5E05F6DF5}" type="parTrans" cxnId="{B15850AA-9DB9-47EE-9D24-BD07D43BFFB7}">
      <dgm:prSet/>
      <dgm:spPr/>
      <dgm:t>
        <a:bodyPr/>
        <a:lstStyle/>
        <a:p>
          <a:endParaRPr lang="ru-RU"/>
        </a:p>
      </dgm:t>
    </dgm:pt>
    <dgm:pt modelId="{900651F3-D191-418D-905C-4D61E3CC0514}" type="sibTrans" cxnId="{B15850AA-9DB9-47EE-9D24-BD07D43BFFB7}">
      <dgm:prSet/>
      <dgm:spPr/>
      <dgm:t>
        <a:bodyPr/>
        <a:lstStyle/>
        <a:p>
          <a:endParaRPr lang="ru-RU"/>
        </a:p>
      </dgm:t>
    </dgm:pt>
    <dgm:pt modelId="{59342917-0A5D-4725-92FD-5D807F75965D}">
      <dgm:prSet/>
      <dgm:spPr/>
      <dgm:t>
        <a:bodyPr/>
        <a:lstStyle/>
        <a:p>
          <a:r>
            <a:rPr lang="ru-RU" smtClean="0"/>
            <a:t>Составление текста послания детям детских садов других городов России</a:t>
          </a:r>
          <a:endParaRPr lang="ru-RU"/>
        </a:p>
      </dgm:t>
    </dgm:pt>
    <dgm:pt modelId="{5B0A1174-60B8-4454-8A22-746E2AEE9424}" type="parTrans" cxnId="{ED7D45AE-B9A6-421A-B04C-76B0D917FD34}">
      <dgm:prSet/>
      <dgm:spPr/>
      <dgm:t>
        <a:bodyPr/>
        <a:lstStyle/>
        <a:p>
          <a:endParaRPr lang="ru-RU"/>
        </a:p>
      </dgm:t>
    </dgm:pt>
    <dgm:pt modelId="{2D0D35D5-97E5-4F7C-B8F1-AB402B4F93B0}" type="sibTrans" cxnId="{ED7D45AE-B9A6-421A-B04C-76B0D917FD34}">
      <dgm:prSet/>
      <dgm:spPr/>
      <dgm:t>
        <a:bodyPr/>
        <a:lstStyle/>
        <a:p>
          <a:endParaRPr lang="ru-RU"/>
        </a:p>
      </dgm:t>
    </dgm:pt>
    <dgm:pt modelId="{842FBE68-2012-4E0B-8697-1CD1B86178FF}">
      <dgm:prSet/>
      <dgm:spPr/>
      <dgm:t>
        <a:bodyPr/>
        <a:lstStyle/>
        <a:p>
          <a:r>
            <a:rPr lang="ru-RU" smtClean="0"/>
            <a:t>Оформление открыток с помощью воспитателя</a:t>
          </a:r>
          <a:endParaRPr lang="ru-RU"/>
        </a:p>
      </dgm:t>
    </dgm:pt>
    <dgm:pt modelId="{062B957D-5EAA-4BEF-B1E1-08DF12D35C95}" type="parTrans" cxnId="{E4CAEAD1-CE65-4BF6-A2D0-B4C8BEF5A85D}">
      <dgm:prSet/>
      <dgm:spPr/>
      <dgm:t>
        <a:bodyPr/>
        <a:lstStyle/>
        <a:p>
          <a:endParaRPr lang="ru-RU"/>
        </a:p>
      </dgm:t>
    </dgm:pt>
    <dgm:pt modelId="{AF2D6490-856B-4769-9143-7D1685E932AD}" type="sibTrans" cxnId="{E4CAEAD1-CE65-4BF6-A2D0-B4C8BEF5A85D}">
      <dgm:prSet/>
      <dgm:spPr/>
      <dgm:t>
        <a:bodyPr/>
        <a:lstStyle/>
        <a:p>
          <a:endParaRPr lang="ru-RU"/>
        </a:p>
      </dgm:t>
    </dgm:pt>
    <dgm:pt modelId="{D1F5C878-4DD9-4020-BA09-EFF194CC31F9}">
      <dgm:prSet/>
      <dgm:spPr/>
      <dgm:t>
        <a:bodyPr/>
        <a:lstStyle/>
        <a:p>
          <a:r>
            <a:rPr lang="ru-RU" smtClean="0"/>
            <a:t>Отправление открыток (работа с родителями)</a:t>
          </a:r>
          <a:endParaRPr lang="ru-RU"/>
        </a:p>
      </dgm:t>
    </dgm:pt>
    <dgm:pt modelId="{97C39651-1D6C-437A-A652-2D01682AD946}" type="parTrans" cxnId="{0C3DF519-6AB2-4852-9900-B7BD5EFECB08}">
      <dgm:prSet/>
      <dgm:spPr/>
      <dgm:t>
        <a:bodyPr/>
        <a:lstStyle/>
        <a:p>
          <a:endParaRPr lang="ru-RU"/>
        </a:p>
      </dgm:t>
    </dgm:pt>
    <dgm:pt modelId="{59A09C63-E2B9-41F5-A8B9-F38A59CD0295}" type="sibTrans" cxnId="{0C3DF519-6AB2-4852-9900-B7BD5EFECB08}">
      <dgm:prSet/>
      <dgm:spPr/>
      <dgm:t>
        <a:bodyPr/>
        <a:lstStyle/>
        <a:p>
          <a:endParaRPr lang="ru-RU"/>
        </a:p>
      </dgm:t>
    </dgm:pt>
    <dgm:pt modelId="{807373BC-1201-4356-BB82-3AC9F245EFFA}">
      <dgm:prSet/>
      <dgm:spPr/>
      <dgm:t>
        <a:bodyPr/>
        <a:lstStyle/>
        <a:p>
          <a:r>
            <a:rPr lang="ru-RU" smtClean="0"/>
            <a:t>Работа с полученными открытками </a:t>
          </a:r>
          <a:endParaRPr lang="ru-RU"/>
        </a:p>
      </dgm:t>
    </dgm:pt>
    <dgm:pt modelId="{EA0DAE47-5228-4997-A477-C1B24176F575}" type="parTrans" cxnId="{3CA637A6-893F-4D86-931A-C6D538E80F73}">
      <dgm:prSet/>
      <dgm:spPr/>
      <dgm:t>
        <a:bodyPr/>
        <a:lstStyle/>
        <a:p>
          <a:endParaRPr lang="ru-RU"/>
        </a:p>
      </dgm:t>
    </dgm:pt>
    <dgm:pt modelId="{C99212CE-AEEB-4EEF-ACA7-F4B118F0AF46}" type="sibTrans" cxnId="{3CA637A6-893F-4D86-931A-C6D538E80F73}">
      <dgm:prSet/>
      <dgm:spPr/>
      <dgm:t>
        <a:bodyPr/>
        <a:lstStyle/>
        <a:p>
          <a:endParaRPr lang="ru-RU"/>
        </a:p>
      </dgm:t>
    </dgm:pt>
    <dgm:pt modelId="{EA7DBF2F-45EF-4252-AE32-481E0D1EE74D}">
      <dgm:prSet/>
      <dgm:spPr/>
      <dgm:t>
        <a:bodyPr/>
        <a:lstStyle/>
        <a:p>
          <a:r>
            <a:rPr lang="ru-RU" smtClean="0"/>
            <a:t>Подведение итогов проекта</a:t>
          </a:r>
          <a:endParaRPr lang="ru-RU"/>
        </a:p>
      </dgm:t>
    </dgm:pt>
    <dgm:pt modelId="{101B51CD-6952-43AE-BEA1-5051D9D85E48}" type="parTrans" cxnId="{848DBD36-09A4-479A-A3F1-9B0DBB7CCCBA}">
      <dgm:prSet/>
      <dgm:spPr/>
      <dgm:t>
        <a:bodyPr/>
        <a:lstStyle/>
        <a:p>
          <a:endParaRPr lang="ru-RU"/>
        </a:p>
      </dgm:t>
    </dgm:pt>
    <dgm:pt modelId="{86B4081F-8601-442E-B0CF-73532602E146}" type="sibTrans" cxnId="{848DBD36-09A4-479A-A3F1-9B0DBB7CCCBA}">
      <dgm:prSet/>
      <dgm:spPr/>
      <dgm:t>
        <a:bodyPr/>
        <a:lstStyle/>
        <a:p>
          <a:endParaRPr lang="ru-RU"/>
        </a:p>
      </dgm:t>
    </dgm:pt>
    <dgm:pt modelId="{3F9DCE41-9C65-47E0-9DA4-DF4081A55C66}" type="pres">
      <dgm:prSet presAssocID="{B1A9E34B-4A0F-4EA6-96DE-E1BF0D74F25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BE943EE-1FC2-4648-90AE-0EDD4AF950F5}" type="pres">
      <dgm:prSet presAssocID="{B8091E1F-8B06-4821-9707-2E464C8B78AC}" presName="parentLin" presStyleCnt="0"/>
      <dgm:spPr/>
    </dgm:pt>
    <dgm:pt modelId="{88A2714D-8821-4685-B36F-41038ACEF324}" type="pres">
      <dgm:prSet presAssocID="{B8091E1F-8B06-4821-9707-2E464C8B78AC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D1E8FDF1-AB16-4E77-957C-FDCDA481BA8E}" type="pres">
      <dgm:prSet presAssocID="{B8091E1F-8B06-4821-9707-2E464C8B78AC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86F444-E099-404A-8CC4-423AECA8142F}" type="pres">
      <dgm:prSet presAssocID="{B8091E1F-8B06-4821-9707-2E464C8B78AC}" presName="negativeSpace" presStyleCnt="0"/>
      <dgm:spPr/>
    </dgm:pt>
    <dgm:pt modelId="{66554299-D1B4-4C60-B905-8230436C6FE6}" type="pres">
      <dgm:prSet presAssocID="{B8091E1F-8B06-4821-9707-2E464C8B78AC}" presName="childText" presStyleLbl="conFgAcc1" presStyleIdx="0" presStyleCnt="3" custLinFactNeighborY="963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7D5807-CA13-45F1-8EDD-905FA2A2B778}" type="pres">
      <dgm:prSet presAssocID="{04120DE5-7374-4688-BC57-8562371E7891}" presName="spaceBetweenRectangles" presStyleCnt="0"/>
      <dgm:spPr/>
    </dgm:pt>
    <dgm:pt modelId="{D406F5ED-6145-476D-8CE1-D453852D1434}" type="pres">
      <dgm:prSet presAssocID="{5DBE0E2F-803B-4C55-B02B-A91385460F74}" presName="parentLin" presStyleCnt="0"/>
      <dgm:spPr/>
    </dgm:pt>
    <dgm:pt modelId="{9211B7DA-9285-4D58-AD85-4D1824A8F058}" type="pres">
      <dgm:prSet presAssocID="{5DBE0E2F-803B-4C55-B02B-A91385460F74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C947207F-A6FA-4A65-9243-B7D5B5C9A99A}" type="pres">
      <dgm:prSet presAssocID="{5DBE0E2F-803B-4C55-B02B-A91385460F74}" presName="parentText" presStyleLbl="node1" presStyleIdx="1" presStyleCnt="3" custLinFactNeighborX="16051" custLinFactNeighborY="722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E44492-D5ED-436B-9237-6BB7F543AC0D}" type="pres">
      <dgm:prSet presAssocID="{5DBE0E2F-803B-4C55-B02B-A91385460F74}" presName="negativeSpace" presStyleCnt="0"/>
      <dgm:spPr/>
    </dgm:pt>
    <dgm:pt modelId="{178DDAC2-6CDE-4597-8440-AB10B7620F9C}" type="pres">
      <dgm:prSet presAssocID="{5DBE0E2F-803B-4C55-B02B-A91385460F74}" presName="childText" presStyleLbl="conFgAcc1" presStyleIdx="1" presStyleCnt="3" custLinFactNeighborY="14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C8348B-736E-40BB-94E2-B3F012944B50}" type="pres">
      <dgm:prSet presAssocID="{8CAAAE3D-73B1-4183-8C94-21313C81DD94}" presName="spaceBetweenRectangles" presStyleCnt="0"/>
      <dgm:spPr/>
    </dgm:pt>
    <dgm:pt modelId="{BD1A9282-3053-4625-BC75-292B52E71FC6}" type="pres">
      <dgm:prSet presAssocID="{1FACB197-8CC5-495D-BF9B-E0B58019294E}" presName="parentLin" presStyleCnt="0"/>
      <dgm:spPr/>
    </dgm:pt>
    <dgm:pt modelId="{841A8107-CB25-4835-B8A4-B25F9462814F}" type="pres">
      <dgm:prSet presAssocID="{1FACB197-8CC5-495D-BF9B-E0B58019294E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1E040ABB-93FE-4E8E-97B1-35ECA35EB280}" type="pres">
      <dgm:prSet presAssocID="{1FACB197-8CC5-495D-BF9B-E0B58019294E}" presName="parentText" presStyleLbl="node1" presStyleIdx="2" presStyleCnt="3" custLinFactNeighborX="-528" custLinFactNeighborY="2813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BD9B0C-DA9B-4EEB-AC8F-E5ABCDDE7DE4}" type="pres">
      <dgm:prSet presAssocID="{1FACB197-8CC5-495D-BF9B-E0B58019294E}" presName="negativeSpace" presStyleCnt="0"/>
      <dgm:spPr/>
    </dgm:pt>
    <dgm:pt modelId="{32404ED8-395B-4DB0-B200-2BFD734B37DA}" type="pres">
      <dgm:prSet presAssocID="{1FACB197-8CC5-495D-BF9B-E0B58019294E}" presName="childText" presStyleLbl="conFgAcc1" presStyleIdx="2" presStyleCnt="3" custLinFactY="36745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48DBD36-09A4-479A-A3F1-9B0DBB7CCCBA}" srcId="{1FACB197-8CC5-495D-BF9B-E0B58019294E}" destId="{EA7DBF2F-45EF-4252-AE32-481E0D1EE74D}" srcOrd="0" destOrd="0" parTransId="{101B51CD-6952-43AE-BEA1-5051D9D85E48}" sibTransId="{86B4081F-8601-442E-B0CF-73532602E146}"/>
    <dgm:cxn modelId="{4B4E2F8E-3F08-4660-B36B-E862E7C538E5}" type="presOf" srcId="{B1A9E34B-4A0F-4EA6-96DE-E1BF0D74F25F}" destId="{3F9DCE41-9C65-47E0-9DA4-DF4081A55C66}" srcOrd="0" destOrd="0" presId="urn:microsoft.com/office/officeart/2005/8/layout/list1"/>
    <dgm:cxn modelId="{C9F9FB17-806E-49E8-9EE5-18FF9D6C1249}" type="presOf" srcId="{1FACB197-8CC5-495D-BF9B-E0B58019294E}" destId="{841A8107-CB25-4835-B8A4-B25F9462814F}" srcOrd="0" destOrd="0" presId="urn:microsoft.com/office/officeart/2005/8/layout/list1"/>
    <dgm:cxn modelId="{9B5452E6-2367-41C7-A203-CFCE5A451D29}" type="presOf" srcId="{807373BC-1201-4356-BB82-3AC9F245EFFA}" destId="{178DDAC2-6CDE-4597-8440-AB10B7620F9C}" srcOrd="0" destOrd="6" presId="urn:microsoft.com/office/officeart/2005/8/layout/list1"/>
    <dgm:cxn modelId="{46DF8618-2CF6-4FAD-BCDC-0E604AA4FE60}" type="presOf" srcId="{A5422E4E-5B58-41E6-998A-BD43488C69FF}" destId="{66554299-D1B4-4C60-B905-8230436C6FE6}" srcOrd="0" destOrd="1" presId="urn:microsoft.com/office/officeart/2005/8/layout/list1"/>
    <dgm:cxn modelId="{65AE6F48-51B0-4E8E-B639-7E041DF627D6}" type="presOf" srcId="{1FACB197-8CC5-495D-BF9B-E0B58019294E}" destId="{1E040ABB-93FE-4E8E-97B1-35ECA35EB280}" srcOrd="1" destOrd="0" presId="urn:microsoft.com/office/officeart/2005/8/layout/list1"/>
    <dgm:cxn modelId="{C9E7D6B4-8150-4443-B989-2BA37442DCBF}" type="presOf" srcId="{D0092F0E-CB99-49C9-BD32-725E24B7DFD9}" destId="{66554299-D1B4-4C60-B905-8230436C6FE6}" srcOrd="0" destOrd="2" presId="urn:microsoft.com/office/officeart/2005/8/layout/list1"/>
    <dgm:cxn modelId="{0C3DF519-6AB2-4852-9900-B7BD5EFECB08}" srcId="{5DBE0E2F-803B-4C55-B02B-A91385460F74}" destId="{D1F5C878-4DD9-4020-BA09-EFF194CC31F9}" srcOrd="5" destOrd="0" parTransId="{97C39651-1D6C-437A-A652-2D01682AD946}" sibTransId="{59A09C63-E2B9-41F5-A8B9-F38A59CD0295}"/>
    <dgm:cxn modelId="{ED7D45AE-B9A6-421A-B04C-76B0D917FD34}" srcId="{5DBE0E2F-803B-4C55-B02B-A91385460F74}" destId="{59342917-0A5D-4725-92FD-5D807F75965D}" srcOrd="3" destOrd="0" parTransId="{5B0A1174-60B8-4454-8A22-746E2AEE9424}" sibTransId="{2D0D35D5-97E5-4F7C-B8F1-AB402B4F93B0}"/>
    <dgm:cxn modelId="{04CFD16F-0E22-4019-9B94-594A861385F1}" srcId="{B8091E1F-8B06-4821-9707-2E464C8B78AC}" destId="{41F72E3E-C5D9-4167-8664-319689EBB7A7}" srcOrd="0" destOrd="0" parTransId="{222F7384-F252-4494-B024-08AF025226FD}" sibTransId="{ACE4865C-8666-4883-AA79-47347C553015}"/>
    <dgm:cxn modelId="{B15850AA-9DB9-47EE-9D24-BD07D43BFFB7}" srcId="{5DBE0E2F-803B-4C55-B02B-A91385460F74}" destId="{68A8CA54-094D-4AFB-9537-9AF976EE4A8D}" srcOrd="2" destOrd="0" parTransId="{4C9BD5E9-6055-4DC2-98BD-7DE5E05F6DF5}" sibTransId="{900651F3-D191-418D-905C-4D61E3CC0514}"/>
    <dgm:cxn modelId="{675FF220-7F14-4BBB-B153-727115FD015B}" type="presOf" srcId="{59342917-0A5D-4725-92FD-5D807F75965D}" destId="{178DDAC2-6CDE-4597-8440-AB10B7620F9C}" srcOrd="0" destOrd="3" presId="urn:microsoft.com/office/officeart/2005/8/layout/list1"/>
    <dgm:cxn modelId="{F92906AE-5ABA-4D94-A218-593EF63DF988}" type="presOf" srcId="{91D21FC8-B38D-4015-83D1-C15646F78077}" destId="{66554299-D1B4-4C60-B905-8230436C6FE6}" srcOrd="0" destOrd="4" presId="urn:microsoft.com/office/officeart/2005/8/layout/list1"/>
    <dgm:cxn modelId="{32932EA5-3562-4976-9839-79840D200B4A}" srcId="{B1A9E34B-4A0F-4EA6-96DE-E1BF0D74F25F}" destId="{5DBE0E2F-803B-4C55-B02B-A91385460F74}" srcOrd="1" destOrd="0" parTransId="{DE852036-29E8-4753-B9A2-1CE065BDDFC6}" sibTransId="{8CAAAE3D-73B1-4183-8C94-21313C81DD94}"/>
    <dgm:cxn modelId="{F84E5730-D2E9-4AB9-BD85-01EB95E74C80}" type="presOf" srcId="{EBF2A626-CCA7-462F-B5E5-50D99320941C}" destId="{66554299-D1B4-4C60-B905-8230436C6FE6}" srcOrd="0" destOrd="3" presId="urn:microsoft.com/office/officeart/2005/8/layout/list1"/>
    <dgm:cxn modelId="{C9FE68EE-1AB3-433B-8D20-43022ACF950E}" type="presOf" srcId="{41F72E3E-C5D9-4167-8664-319689EBB7A7}" destId="{66554299-D1B4-4C60-B905-8230436C6FE6}" srcOrd="0" destOrd="0" presId="urn:microsoft.com/office/officeart/2005/8/layout/list1"/>
    <dgm:cxn modelId="{71EF54D6-6200-4834-990C-46A004ED4DE1}" srcId="{B1A9E34B-4A0F-4EA6-96DE-E1BF0D74F25F}" destId="{1FACB197-8CC5-495D-BF9B-E0B58019294E}" srcOrd="2" destOrd="0" parTransId="{A31F232F-83CF-471E-A7A1-B03891DA5E8A}" sibTransId="{BDA9C54E-2E4D-4BCF-94AE-83EE87A7064D}"/>
    <dgm:cxn modelId="{D3D5E9C9-D2B8-4049-8333-590B8D526410}" type="presOf" srcId="{D9A1EB69-0050-4CA8-AB6B-886462A27857}" destId="{178DDAC2-6CDE-4597-8440-AB10B7620F9C}" srcOrd="0" destOrd="0" presId="urn:microsoft.com/office/officeart/2005/8/layout/list1"/>
    <dgm:cxn modelId="{D0961561-2364-411F-83C1-48C08E98095E}" srcId="{B8091E1F-8B06-4821-9707-2E464C8B78AC}" destId="{EBF2A626-CCA7-462F-B5E5-50D99320941C}" srcOrd="3" destOrd="0" parTransId="{15DC81A3-D81E-44E2-B520-12A179B108E6}" sibTransId="{D73F4226-384D-40BB-B3D7-632063DF9ADF}"/>
    <dgm:cxn modelId="{B770373A-FA3B-43A9-9C34-B4AC09C6D35B}" type="presOf" srcId="{D1F5C878-4DD9-4020-BA09-EFF194CC31F9}" destId="{178DDAC2-6CDE-4597-8440-AB10B7620F9C}" srcOrd="0" destOrd="5" presId="urn:microsoft.com/office/officeart/2005/8/layout/list1"/>
    <dgm:cxn modelId="{FA91882F-0418-4237-9BBB-B51DE0E37B43}" srcId="{5DBE0E2F-803B-4C55-B02B-A91385460F74}" destId="{D9A1EB69-0050-4CA8-AB6B-886462A27857}" srcOrd="0" destOrd="0" parTransId="{91CD5EC3-12C0-4E97-A75A-D0A9F9829B43}" sibTransId="{A8892157-2A75-443F-ABAA-F3C05A6647A4}"/>
    <dgm:cxn modelId="{5CC1455F-B50C-45C5-8B97-B02F2064CE9C}" srcId="{B8091E1F-8B06-4821-9707-2E464C8B78AC}" destId="{91D21FC8-B38D-4015-83D1-C15646F78077}" srcOrd="4" destOrd="0" parTransId="{9D5924FB-C942-490C-A56B-A4A07856BB63}" sibTransId="{1196C791-E1AC-4BE0-A301-9BF41BC047A6}"/>
    <dgm:cxn modelId="{E4CAEAD1-CE65-4BF6-A2D0-B4C8BEF5A85D}" srcId="{5DBE0E2F-803B-4C55-B02B-A91385460F74}" destId="{842FBE68-2012-4E0B-8697-1CD1B86178FF}" srcOrd="4" destOrd="0" parTransId="{062B957D-5EAA-4BEF-B1E1-08DF12D35C95}" sibTransId="{AF2D6490-856B-4769-9143-7D1685E932AD}"/>
    <dgm:cxn modelId="{CE5F1186-0A5B-49E6-B78B-F8981EF65F37}" type="presOf" srcId="{68A8CA54-094D-4AFB-9537-9AF976EE4A8D}" destId="{178DDAC2-6CDE-4597-8440-AB10B7620F9C}" srcOrd="0" destOrd="2" presId="urn:microsoft.com/office/officeart/2005/8/layout/list1"/>
    <dgm:cxn modelId="{B7BBFBDB-E7DC-4AE2-97E9-4746F7464121}" srcId="{B1A9E34B-4A0F-4EA6-96DE-E1BF0D74F25F}" destId="{B8091E1F-8B06-4821-9707-2E464C8B78AC}" srcOrd="0" destOrd="0" parTransId="{29BF6E46-9D8B-454C-8116-6D6F50E54DD4}" sibTransId="{04120DE5-7374-4688-BC57-8562371E7891}"/>
    <dgm:cxn modelId="{A89D2293-29AD-44B9-9F06-EC4B82894756}" srcId="{B8091E1F-8B06-4821-9707-2E464C8B78AC}" destId="{D0092F0E-CB99-49C9-BD32-725E24B7DFD9}" srcOrd="2" destOrd="0" parTransId="{8A72033D-8651-4EE1-80D5-117812B1D1D2}" sibTransId="{ACC4C25F-5420-473B-A5AF-EE2B7719F151}"/>
    <dgm:cxn modelId="{39FA8397-A628-4723-A6CF-47E73F4F10A2}" type="presOf" srcId="{5DBE0E2F-803B-4C55-B02B-A91385460F74}" destId="{9211B7DA-9285-4D58-AD85-4D1824A8F058}" srcOrd="0" destOrd="0" presId="urn:microsoft.com/office/officeart/2005/8/layout/list1"/>
    <dgm:cxn modelId="{7FECCA2A-4C55-4623-BD9A-634A114E80D8}" type="presOf" srcId="{481CBE4A-C20F-43F4-9E62-AF6DED7A0794}" destId="{178DDAC2-6CDE-4597-8440-AB10B7620F9C}" srcOrd="0" destOrd="1" presId="urn:microsoft.com/office/officeart/2005/8/layout/list1"/>
    <dgm:cxn modelId="{3CA637A6-893F-4D86-931A-C6D538E80F73}" srcId="{5DBE0E2F-803B-4C55-B02B-A91385460F74}" destId="{807373BC-1201-4356-BB82-3AC9F245EFFA}" srcOrd="6" destOrd="0" parTransId="{EA0DAE47-5228-4997-A477-C1B24176F575}" sibTransId="{C99212CE-AEEB-4EEF-ACA7-F4B118F0AF46}"/>
    <dgm:cxn modelId="{4BBAB61B-8A64-488A-8F1A-F9414ACE6E5B}" type="presOf" srcId="{B8091E1F-8B06-4821-9707-2E464C8B78AC}" destId="{88A2714D-8821-4685-B36F-41038ACEF324}" srcOrd="0" destOrd="0" presId="urn:microsoft.com/office/officeart/2005/8/layout/list1"/>
    <dgm:cxn modelId="{C5A97804-CDF0-4CFE-9F8E-EF73C7F77AAD}" type="presOf" srcId="{5DBE0E2F-803B-4C55-B02B-A91385460F74}" destId="{C947207F-A6FA-4A65-9243-B7D5B5C9A99A}" srcOrd="1" destOrd="0" presId="urn:microsoft.com/office/officeart/2005/8/layout/list1"/>
    <dgm:cxn modelId="{C7A7F69C-02E9-4190-A729-71FDC764E904}" type="presOf" srcId="{EA7DBF2F-45EF-4252-AE32-481E0D1EE74D}" destId="{32404ED8-395B-4DB0-B200-2BFD734B37DA}" srcOrd="0" destOrd="0" presId="urn:microsoft.com/office/officeart/2005/8/layout/list1"/>
    <dgm:cxn modelId="{43B92DDB-BA9B-42DA-9E85-E024B195D364}" type="presOf" srcId="{B8091E1F-8B06-4821-9707-2E464C8B78AC}" destId="{D1E8FDF1-AB16-4E77-957C-FDCDA481BA8E}" srcOrd="1" destOrd="0" presId="urn:microsoft.com/office/officeart/2005/8/layout/list1"/>
    <dgm:cxn modelId="{92F76004-0924-4ED1-B964-93D3183CF414}" srcId="{B8091E1F-8B06-4821-9707-2E464C8B78AC}" destId="{A5422E4E-5B58-41E6-998A-BD43488C69FF}" srcOrd="1" destOrd="0" parTransId="{241DEECD-8036-48A3-A977-0E6FC6997C79}" sibTransId="{9EA09A61-07A4-47B9-97D0-5DC2E11E2FFD}"/>
    <dgm:cxn modelId="{9B5C0B7E-DAE6-4F6F-A01F-2AB16711CB19}" srcId="{5DBE0E2F-803B-4C55-B02B-A91385460F74}" destId="{481CBE4A-C20F-43F4-9E62-AF6DED7A0794}" srcOrd="1" destOrd="0" parTransId="{D188A99A-4DFD-40D6-B983-0E3BD0505F05}" sibTransId="{CA61AB02-E517-4B20-9095-224B01450DCF}"/>
    <dgm:cxn modelId="{953EB1F5-B4FE-49CD-90D4-CFA21C38C3F2}" type="presOf" srcId="{842FBE68-2012-4E0B-8697-1CD1B86178FF}" destId="{178DDAC2-6CDE-4597-8440-AB10B7620F9C}" srcOrd="0" destOrd="4" presId="urn:microsoft.com/office/officeart/2005/8/layout/list1"/>
    <dgm:cxn modelId="{5BAAFEF2-52C3-4290-AE3F-397EE64C927D}" type="presParOf" srcId="{3F9DCE41-9C65-47E0-9DA4-DF4081A55C66}" destId="{3BE943EE-1FC2-4648-90AE-0EDD4AF950F5}" srcOrd="0" destOrd="0" presId="urn:microsoft.com/office/officeart/2005/8/layout/list1"/>
    <dgm:cxn modelId="{3FB7DFA0-AE83-41D7-A829-CB967A8FE700}" type="presParOf" srcId="{3BE943EE-1FC2-4648-90AE-0EDD4AF950F5}" destId="{88A2714D-8821-4685-B36F-41038ACEF324}" srcOrd="0" destOrd="0" presId="urn:microsoft.com/office/officeart/2005/8/layout/list1"/>
    <dgm:cxn modelId="{8846C2E0-9DCB-4699-9445-B5F3461AC5EB}" type="presParOf" srcId="{3BE943EE-1FC2-4648-90AE-0EDD4AF950F5}" destId="{D1E8FDF1-AB16-4E77-957C-FDCDA481BA8E}" srcOrd="1" destOrd="0" presId="urn:microsoft.com/office/officeart/2005/8/layout/list1"/>
    <dgm:cxn modelId="{859C19F7-8BB2-4533-BA4B-5327660247D7}" type="presParOf" srcId="{3F9DCE41-9C65-47E0-9DA4-DF4081A55C66}" destId="{9186F444-E099-404A-8CC4-423AECA8142F}" srcOrd="1" destOrd="0" presId="urn:microsoft.com/office/officeart/2005/8/layout/list1"/>
    <dgm:cxn modelId="{AF8CDDFE-07E8-43F7-90A0-827AE4AE0220}" type="presParOf" srcId="{3F9DCE41-9C65-47E0-9DA4-DF4081A55C66}" destId="{66554299-D1B4-4C60-B905-8230436C6FE6}" srcOrd="2" destOrd="0" presId="urn:microsoft.com/office/officeart/2005/8/layout/list1"/>
    <dgm:cxn modelId="{CAB86517-9F5D-4D9F-BCD9-F64DF960ED84}" type="presParOf" srcId="{3F9DCE41-9C65-47E0-9DA4-DF4081A55C66}" destId="{DE7D5807-CA13-45F1-8EDD-905FA2A2B778}" srcOrd="3" destOrd="0" presId="urn:microsoft.com/office/officeart/2005/8/layout/list1"/>
    <dgm:cxn modelId="{F4E401F4-D8E4-4E75-8B03-B7DD702C44F8}" type="presParOf" srcId="{3F9DCE41-9C65-47E0-9DA4-DF4081A55C66}" destId="{D406F5ED-6145-476D-8CE1-D453852D1434}" srcOrd="4" destOrd="0" presId="urn:microsoft.com/office/officeart/2005/8/layout/list1"/>
    <dgm:cxn modelId="{55B00E7C-B636-428F-ABD5-46D1D332EA33}" type="presParOf" srcId="{D406F5ED-6145-476D-8CE1-D453852D1434}" destId="{9211B7DA-9285-4D58-AD85-4D1824A8F058}" srcOrd="0" destOrd="0" presId="urn:microsoft.com/office/officeart/2005/8/layout/list1"/>
    <dgm:cxn modelId="{0E09A0AB-915D-4618-9C32-FE42DBD553BB}" type="presParOf" srcId="{D406F5ED-6145-476D-8CE1-D453852D1434}" destId="{C947207F-A6FA-4A65-9243-B7D5B5C9A99A}" srcOrd="1" destOrd="0" presId="urn:microsoft.com/office/officeart/2005/8/layout/list1"/>
    <dgm:cxn modelId="{415EDA91-C792-438D-B2C3-56A0DF61EA89}" type="presParOf" srcId="{3F9DCE41-9C65-47E0-9DA4-DF4081A55C66}" destId="{90E44492-D5ED-436B-9237-6BB7F543AC0D}" srcOrd="5" destOrd="0" presId="urn:microsoft.com/office/officeart/2005/8/layout/list1"/>
    <dgm:cxn modelId="{14E9BBA0-2CDE-4107-85B7-53D0616D33D7}" type="presParOf" srcId="{3F9DCE41-9C65-47E0-9DA4-DF4081A55C66}" destId="{178DDAC2-6CDE-4597-8440-AB10B7620F9C}" srcOrd="6" destOrd="0" presId="urn:microsoft.com/office/officeart/2005/8/layout/list1"/>
    <dgm:cxn modelId="{7B40236B-9758-4FC4-92E9-FC1A7B0BA85C}" type="presParOf" srcId="{3F9DCE41-9C65-47E0-9DA4-DF4081A55C66}" destId="{E5C8348B-736E-40BB-94E2-B3F012944B50}" srcOrd="7" destOrd="0" presId="urn:microsoft.com/office/officeart/2005/8/layout/list1"/>
    <dgm:cxn modelId="{F6F8E6F8-C28D-4C3F-8995-4DE408B89B75}" type="presParOf" srcId="{3F9DCE41-9C65-47E0-9DA4-DF4081A55C66}" destId="{BD1A9282-3053-4625-BC75-292B52E71FC6}" srcOrd="8" destOrd="0" presId="urn:microsoft.com/office/officeart/2005/8/layout/list1"/>
    <dgm:cxn modelId="{ADD95620-2B7F-4557-9E69-B524208460FA}" type="presParOf" srcId="{BD1A9282-3053-4625-BC75-292B52E71FC6}" destId="{841A8107-CB25-4835-B8A4-B25F9462814F}" srcOrd="0" destOrd="0" presId="urn:microsoft.com/office/officeart/2005/8/layout/list1"/>
    <dgm:cxn modelId="{6145346F-C130-466A-B4CF-CD6CE73B272F}" type="presParOf" srcId="{BD1A9282-3053-4625-BC75-292B52E71FC6}" destId="{1E040ABB-93FE-4E8E-97B1-35ECA35EB280}" srcOrd="1" destOrd="0" presId="urn:microsoft.com/office/officeart/2005/8/layout/list1"/>
    <dgm:cxn modelId="{C67E541E-521C-4A77-9A7C-898AED7103CC}" type="presParOf" srcId="{3F9DCE41-9C65-47E0-9DA4-DF4081A55C66}" destId="{09BD9B0C-DA9B-4EEB-AC8F-E5ABCDDE7DE4}" srcOrd="9" destOrd="0" presId="urn:microsoft.com/office/officeart/2005/8/layout/list1"/>
    <dgm:cxn modelId="{4F932F05-8C77-4D70-95F2-AF8E45F4534B}" type="presParOf" srcId="{3F9DCE41-9C65-47E0-9DA4-DF4081A55C66}" destId="{32404ED8-395B-4DB0-B200-2BFD734B37DA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A6A300-2501-4808-A62F-E05885D663C0}">
      <dsp:nvSpPr>
        <dsp:cNvPr id="0" name=""/>
        <dsp:cNvSpPr/>
      </dsp:nvSpPr>
      <dsp:spPr>
        <a:xfrm>
          <a:off x="1587" y="1861641"/>
          <a:ext cx="1603374" cy="80168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75000"/>
                <a:shade val="85000"/>
                <a:satMod val="230000"/>
              </a:schemeClr>
            </a:gs>
            <a:gs pos="25000">
              <a:schemeClr val="accent3">
                <a:tint val="90000"/>
                <a:shade val="70000"/>
                <a:satMod val="220000"/>
              </a:schemeClr>
            </a:gs>
            <a:gs pos="50000">
              <a:schemeClr val="accent3">
                <a:tint val="90000"/>
                <a:shade val="58000"/>
                <a:satMod val="225000"/>
              </a:schemeClr>
            </a:gs>
            <a:gs pos="65000">
              <a:schemeClr val="accent3">
                <a:tint val="90000"/>
                <a:shade val="58000"/>
                <a:satMod val="225000"/>
              </a:schemeClr>
            </a:gs>
            <a:gs pos="80000">
              <a:schemeClr val="accent3">
                <a:tint val="90000"/>
                <a:shade val="69000"/>
                <a:satMod val="220000"/>
              </a:schemeClr>
            </a:gs>
            <a:gs pos="100000">
              <a:schemeClr val="accent3">
                <a:tint val="77000"/>
                <a:shade val="80000"/>
                <a:satMod val="230000"/>
              </a:schemeClr>
            </a:gs>
          </a:gsLst>
          <a:lin ang="5400000" scaled="1"/>
        </a:gradFill>
        <a:ln w="10000" cap="flat" cmpd="sng" algn="ctr">
          <a:solidFill>
            <a:schemeClr val="accent3"/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0"/>
          </a:lightRig>
        </a:scene3d>
        <a:sp3d prstMaterial="metal">
          <a:bevelT w="10000" h="10000"/>
        </a:sp3d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Виды  посткроссинга</a:t>
          </a:r>
          <a:endParaRPr lang="ru-RU" sz="1500" kern="1200" dirty="0"/>
        </a:p>
      </dsp:txBody>
      <dsp:txXfrm>
        <a:off x="25068" y="1885122"/>
        <a:ext cx="1556412" cy="754725"/>
      </dsp:txXfrm>
    </dsp:sp>
    <dsp:sp modelId="{1B27DD81-DF05-4545-A008-C5712A883892}">
      <dsp:nvSpPr>
        <dsp:cNvPr id="0" name=""/>
        <dsp:cNvSpPr/>
      </dsp:nvSpPr>
      <dsp:spPr>
        <a:xfrm rot="18770822">
          <a:off x="1454086" y="1899003"/>
          <a:ext cx="943101" cy="35507"/>
        </a:xfrm>
        <a:custGeom>
          <a:avLst/>
          <a:gdLst/>
          <a:ahLst/>
          <a:cxnLst/>
          <a:rect l="0" t="0" r="0" b="0"/>
          <a:pathLst>
            <a:path>
              <a:moveTo>
                <a:pt x="0" y="17753"/>
              </a:moveTo>
              <a:lnTo>
                <a:pt x="943101" y="1775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902059" y="1893179"/>
        <a:ext cx="47155" cy="47155"/>
      </dsp:txXfrm>
    </dsp:sp>
    <dsp:sp modelId="{8F596A5F-0F76-485B-8A4E-D3607BDCA209}">
      <dsp:nvSpPr>
        <dsp:cNvPr id="0" name=""/>
        <dsp:cNvSpPr/>
      </dsp:nvSpPr>
      <dsp:spPr>
        <a:xfrm>
          <a:off x="2246312" y="1170185"/>
          <a:ext cx="1603374" cy="80168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30000"/>
                <a:satMod val="250000"/>
              </a:schemeClr>
            </a:gs>
            <a:gs pos="72000">
              <a:schemeClr val="accent3">
                <a:tint val="75000"/>
                <a:satMod val="210000"/>
              </a:schemeClr>
            </a:gs>
            <a:gs pos="100000">
              <a:schemeClr val="accent3">
                <a:tint val="85000"/>
                <a:satMod val="210000"/>
              </a:schemeClr>
            </a:gs>
          </a:gsLst>
          <a:lin ang="5400000" scaled="1"/>
        </a:gradFill>
        <a:ln w="10000" cap="flat" cmpd="sng" algn="ctr">
          <a:solidFill>
            <a:schemeClr val="accent3"/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Официальный</a:t>
          </a:r>
          <a:endParaRPr lang="ru-RU" sz="1500" kern="1200" dirty="0"/>
        </a:p>
      </dsp:txBody>
      <dsp:txXfrm>
        <a:off x="2269793" y="1193666"/>
        <a:ext cx="1556412" cy="754725"/>
      </dsp:txXfrm>
    </dsp:sp>
    <dsp:sp modelId="{C36ECD39-C2F7-4CC5-A8AC-8F167836552C}">
      <dsp:nvSpPr>
        <dsp:cNvPr id="0" name=""/>
        <dsp:cNvSpPr/>
      </dsp:nvSpPr>
      <dsp:spPr>
        <a:xfrm rot="19457599">
          <a:off x="3775450" y="1322790"/>
          <a:ext cx="789824" cy="35507"/>
        </a:xfrm>
        <a:custGeom>
          <a:avLst/>
          <a:gdLst/>
          <a:ahLst/>
          <a:cxnLst/>
          <a:rect l="0" t="0" r="0" b="0"/>
          <a:pathLst>
            <a:path>
              <a:moveTo>
                <a:pt x="0" y="17753"/>
              </a:moveTo>
              <a:lnTo>
                <a:pt x="789824" y="1775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150616" y="1320798"/>
        <a:ext cx="39491" cy="39491"/>
      </dsp:txXfrm>
    </dsp:sp>
    <dsp:sp modelId="{1425416A-E689-47A7-B3E5-144F7B011CF5}">
      <dsp:nvSpPr>
        <dsp:cNvPr id="0" name=""/>
        <dsp:cNvSpPr/>
      </dsp:nvSpPr>
      <dsp:spPr>
        <a:xfrm>
          <a:off x="4491037" y="709215"/>
          <a:ext cx="1603374" cy="8016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postcrossing.com. </a:t>
          </a:r>
          <a:endParaRPr lang="ru-RU" sz="1500" kern="1200" dirty="0"/>
        </a:p>
      </dsp:txBody>
      <dsp:txXfrm>
        <a:off x="4514518" y="732696"/>
        <a:ext cx="1556412" cy="754725"/>
      </dsp:txXfrm>
    </dsp:sp>
    <dsp:sp modelId="{DD4FAA7E-A681-4607-8D48-CEBBE1D9EE7B}">
      <dsp:nvSpPr>
        <dsp:cNvPr id="0" name=""/>
        <dsp:cNvSpPr/>
      </dsp:nvSpPr>
      <dsp:spPr>
        <a:xfrm rot="2142401">
          <a:off x="3775450" y="1783760"/>
          <a:ext cx="789824" cy="35507"/>
        </a:xfrm>
        <a:custGeom>
          <a:avLst/>
          <a:gdLst/>
          <a:ahLst/>
          <a:cxnLst/>
          <a:rect l="0" t="0" r="0" b="0"/>
          <a:pathLst>
            <a:path>
              <a:moveTo>
                <a:pt x="0" y="17753"/>
              </a:moveTo>
              <a:lnTo>
                <a:pt x="789824" y="1775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150616" y="1781769"/>
        <a:ext cx="39491" cy="39491"/>
      </dsp:txXfrm>
    </dsp:sp>
    <dsp:sp modelId="{E8CE8F19-6226-4273-83A2-4D065082AFB7}">
      <dsp:nvSpPr>
        <dsp:cNvPr id="0" name=""/>
        <dsp:cNvSpPr/>
      </dsp:nvSpPr>
      <dsp:spPr>
        <a:xfrm>
          <a:off x="4491037" y="1631156"/>
          <a:ext cx="1603374" cy="8016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smtClean="0"/>
            <a:t>«Посткросс-ру»</a:t>
          </a:r>
          <a:endParaRPr lang="ru-RU" sz="1500" kern="1200"/>
        </a:p>
      </dsp:txBody>
      <dsp:txXfrm>
        <a:off x="4514518" y="1654637"/>
        <a:ext cx="1556412" cy="754725"/>
      </dsp:txXfrm>
    </dsp:sp>
    <dsp:sp modelId="{1E47EB14-B619-4183-8EFE-51576D1EFC71}">
      <dsp:nvSpPr>
        <dsp:cNvPr id="0" name=""/>
        <dsp:cNvSpPr/>
      </dsp:nvSpPr>
      <dsp:spPr>
        <a:xfrm rot="2829178">
          <a:off x="1454086" y="2590458"/>
          <a:ext cx="943101" cy="35507"/>
        </a:xfrm>
        <a:custGeom>
          <a:avLst/>
          <a:gdLst/>
          <a:ahLst/>
          <a:cxnLst/>
          <a:rect l="0" t="0" r="0" b="0"/>
          <a:pathLst>
            <a:path>
              <a:moveTo>
                <a:pt x="0" y="17753"/>
              </a:moveTo>
              <a:lnTo>
                <a:pt x="943101" y="1775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902059" y="2584635"/>
        <a:ext cx="47155" cy="47155"/>
      </dsp:txXfrm>
    </dsp:sp>
    <dsp:sp modelId="{FAD20954-C93F-4EDA-A554-C8BD63CD6BD5}">
      <dsp:nvSpPr>
        <dsp:cNvPr id="0" name=""/>
        <dsp:cNvSpPr/>
      </dsp:nvSpPr>
      <dsp:spPr>
        <a:xfrm>
          <a:off x="2246312" y="2553096"/>
          <a:ext cx="1603374" cy="80168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30000"/>
                <a:satMod val="250000"/>
              </a:schemeClr>
            </a:gs>
            <a:gs pos="72000">
              <a:schemeClr val="accent3">
                <a:tint val="75000"/>
                <a:satMod val="210000"/>
              </a:schemeClr>
            </a:gs>
            <a:gs pos="100000">
              <a:schemeClr val="accent3">
                <a:tint val="85000"/>
                <a:satMod val="210000"/>
              </a:schemeClr>
            </a:gs>
          </a:gsLst>
          <a:lin ang="5400000" scaled="1"/>
        </a:gradFill>
        <a:ln w="10000" cap="flat" cmpd="sng" algn="ctr">
          <a:solidFill>
            <a:schemeClr val="accent3"/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Обмен через форум проекта</a:t>
          </a:r>
          <a:endParaRPr lang="ru-RU" sz="1500" kern="1200" dirty="0"/>
        </a:p>
      </dsp:txBody>
      <dsp:txXfrm>
        <a:off x="2269793" y="2576577"/>
        <a:ext cx="1556412" cy="754725"/>
      </dsp:txXfrm>
    </dsp:sp>
    <dsp:sp modelId="{43B596AC-7E79-423E-864D-BD14253ECA50}">
      <dsp:nvSpPr>
        <dsp:cNvPr id="0" name=""/>
        <dsp:cNvSpPr/>
      </dsp:nvSpPr>
      <dsp:spPr>
        <a:xfrm>
          <a:off x="3849687" y="2936186"/>
          <a:ext cx="641350" cy="35507"/>
        </a:xfrm>
        <a:custGeom>
          <a:avLst/>
          <a:gdLst/>
          <a:ahLst/>
          <a:cxnLst/>
          <a:rect l="0" t="0" r="0" b="0"/>
          <a:pathLst>
            <a:path>
              <a:moveTo>
                <a:pt x="0" y="17753"/>
              </a:moveTo>
              <a:lnTo>
                <a:pt x="641350" y="1775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154328" y="2937906"/>
        <a:ext cx="32067" cy="32067"/>
      </dsp:txXfrm>
    </dsp:sp>
    <dsp:sp modelId="{3DA62995-0C96-461B-9DCA-4FC4E62B90C3}">
      <dsp:nvSpPr>
        <dsp:cNvPr id="0" name=""/>
        <dsp:cNvSpPr/>
      </dsp:nvSpPr>
      <dsp:spPr>
        <a:xfrm>
          <a:off x="4491037" y="2553096"/>
          <a:ext cx="1603374" cy="8016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Соцсети</a:t>
          </a:r>
          <a:endParaRPr lang="ru-RU" sz="1500" kern="1200" dirty="0"/>
        </a:p>
      </dsp:txBody>
      <dsp:txXfrm>
        <a:off x="4514518" y="2576577"/>
        <a:ext cx="1556412" cy="7547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5894D3-E4AD-4837-AD55-D32E0D5A49F8}">
      <dsp:nvSpPr>
        <dsp:cNvPr id="0" name=""/>
        <dsp:cNvSpPr/>
      </dsp:nvSpPr>
      <dsp:spPr>
        <a:xfrm rot="5400000">
          <a:off x="3660567" y="-1342993"/>
          <a:ext cx="969424" cy="390144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500" kern="1200" dirty="0" smtClean="0"/>
            <a:t>обмен открытками «по цепочке»</a:t>
          </a:r>
        </a:p>
        <a:p>
          <a:pPr marL="228600" lvl="1" indent="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500" kern="1200" dirty="0"/>
        </a:p>
        <a:p>
          <a:pPr marL="228600" lvl="1" indent="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500" kern="1200" dirty="0"/>
        </a:p>
      </dsp:txBody>
      <dsp:txXfrm rot="-5400000">
        <a:off x="2194560" y="170337"/>
        <a:ext cx="3854117" cy="874778"/>
      </dsp:txXfrm>
    </dsp:sp>
    <dsp:sp modelId="{0B9AD903-18A1-43F1-B2F4-08666EBB6C8B}">
      <dsp:nvSpPr>
        <dsp:cNvPr id="0" name=""/>
        <dsp:cNvSpPr/>
      </dsp:nvSpPr>
      <dsp:spPr>
        <a:xfrm>
          <a:off x="0" y="1836"/>
          <a:ext cx="2194560" cy="12117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Обмен по тегам.</a:t>
          </a:r>
          <a:r>
            <a:rPr lang="ru-RU" sz="2000" kern="1200" dirty="0" smtClean="0"/>
            <a:t> </a:t>
          </a:r>
          <a:endParaRPr lang="ru-RU" sz="2000" kern="1200" dirty="0"/>
        </a:p>
      </dsp:txBody>
      <dsp:txXfrm>
        <a:off x="59154" y="60990"/>
        <a:ext cx="2076252" cy="1093472"/>
      </dsp:txXfrm>
    </dsp:sp>
    <dsp:sp modelId="{2C52D902-17AB-42AD-87FD-6E41F227ACE6}">
      <dsp:nvSpPr>
        <dsp:cNvPr id="0" name=""/>
        <dsp:cNvSpPr/>
      </dsp:nvSpPr>
      <dsp:spPr>
        <a:xfrm rot="5400000">
          <a:off x="3660567" y="-70624"/>
          <a:ext cx="969424" cy="390144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обмен предусматривает отправку одной и той же открытки по очереди друг другу. </a:t>
          </a:r>
          <a:endParaRPr lang="ru-RU" sz="1500" kern="1200" dirty="0"/>
        </a:p>
      </dsp:txBody>
      <dsp:txXfrm rot="-5400000">
        <a:off x="2194560" y="1442706"/>
        <a:ext cx="3854117" cy="874778"/>
      </dsp:txXfrm>
    </dsp:sp>
    <dsp:sp modelId="{DCF7016C-51E0-4081-8DFC-2B55F574E4A2}">
      <dsp:nvSpPr>
        <dsp:cNvPr id="0" name=""/>
        <dsp:cNvSpPr/>
      </dsp:nvSpPr>
      <dsp:spPr>
        <a:xfrm>
          <a:off x="0" y="1274205"/>
          <a:ext cx="2194560" cy="12117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Странствующий конверт</a:t>
          </a:r>
          <a:r>
            <a:rPr lang="ru-RU" sz="2000" kern="1200" dirty="0" smtClean="0"/>
            <a:t>. </a:t>
          </a:r>
          <a:endParaRPr lang="ru-RU" sz="2000" kern="1200" dirty="0"/>
        </a:p>
      </dsp:txBody>
      <dsp:txXfrm>
        <a:off x="59154" y="1333359"/>
        <a:ext cx="2076252" cy="1093472"/>
      </dsp:txXfrm>
    </dsp:sp>
    <dsp:sp modelId="{8687524E-B474-4416-9B74-5CC7A7679BED}">
      <dsp:nvSpPr>
        <dsp:cNvPr id="0" name=""/>
        <dsp:cNvSpPr/>
      </dsp:nvSpPr>
      <dsp:spPr>
        <a:xfrm rot="5400000">
          <a:off x="3660567" y="1201745"/>
          <a:ext cx="969424" cy="390144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объединения пользователей в группы по определенному критерию. После чего все участники высылают по открытке каждому пользователю с этого объединения.</a:t>
          </a:r>
          <a:endParaRPr lang="ru-RU" sz="1500" kern="1200" dirty="0"/>
        </a:p>
      </dsp:txBody>
      <dsp:txXfrm rot="-5400000">
        <a:off x="2194560" y="2715076"/>
        <a:ext cx="3854117" cy="874778"/>
      </dsp:txXfrm>
    </dsp:sp>
    <dsp:sp modelId="{ECB9C3BE-0655-4197-B76B-95D2AE4B9F74}">
      <dsp:nvSpPr>
        <dsp:cNvPr id="0" name=""/>
        <dsp:cNvSpPr/>
      </dsp:nvSpPr>
      <dsp:spPr>
        <a:xfrm>
          <a:off x="0" y="2546575"/>
          <a:ext cx="2194560" cy="12117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Обмен по кругу</a:t>
          </a:r>
          <a:endParaRPr lang="ru-RU" sz="2000" kern="1200" dirty="0"/>
        </a:p>
      </dsp:txBody>
      <dsp:txXfrm>
        <a:off x="59154" y="2605729"/>
        <a:ext cx="2076252" cy="109347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554299-D1B4-4C60-B905-8230436C6FE6}">
      <dsp:nvSpPr>
        <dsp:cNvPr id="0" name=""/>
        <dsp:cNvSpPr/>
      </dsp:nvSpPr>
      <dsp:spPr>
        <a:xfrm>
          <a:off x="0" y="390616"/>
          <a:ext cx="8686800" cy="1748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4192" tIns="312420" rIns="674192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smtClean="0"/>
            <a:t>Информирование, родителей и детей о предстоящем проекте</a:t>
          </a:r>
          <a:endParaRPr lang="ru-RU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smtClean="0"/>
            <a:t>Поиск и создание базы участников проекта среди детских садов других городов России:</a:t>
          </a:r>
          <a:endParaRPr lang="ru-RU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Составление приглашения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Рассылка приглашения на электронные адреса детских садов России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Подбор почтовых открыток и покупку почтовых марок</a:t>
          </a:r>
          <a:endParaRPr lang="ru-RU" sz="1500" kern="1200" dirty="0"/>
        </a:p>
      </dsp:txBody>
      <dsp:txXfrm>
        <a:off x="0" y="390616"/>
        <a:ext cx="8686800" cy="1748250"/>
      </dsp:txXfrm>
    </dsp:sp>
    <dsp:sp modelId="{D1E8FDF1-AB16-4E77-957C-FDCDA481BA8E}">
      <dsp:nvSpPr>
        <dsp:cNvPr id="0" name=""/>
        <dsp:cNvSpPr/>
      </dsp:nvSpPr>
      <dsp:spPr>
        <a:xfrm>
          <a:off x="434340" y="91207"/>
          <a:ext cx="6080760" cy="442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9838" tIns="0" rIns="229838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500" kern="1200" dirty="0" smtClean="0"/>
            <a:t>Подготовительный этап:</a:t>
          </a:r>
        </a:p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/>
        </a:p>
      </dsp:txBody>
      <dsp:txXfrm>
        <a:off x="455956" y="112823"/>
        <a:ext cx="6037528" cy="399568"/>
      </dsp:txXfrm>
    </dsp:sp>
    <dsp:sp modelId="{178DDAC2-6CDE-4597-8440-AB10B7620F9C}">
      <dsp:nvSpPr>
        <dsp:cNvPr id="0" name=""/>
        <dsp:cNvSpPr/>
      </dsp:nvSpPr>
      <dsp:spPr>
        <a:xfrm>
          <a:off x="0" y="2364463"/>
          <a:ext cx="8686800" cy="2173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4192" tIns="312420" rIns="674192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smtClean="0"/>
            <a:t>Беседы с детьми о проекте:</a:t>
          </a:r>
          <a:endParaRPr lang="ru-RU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smtClean="0"/>
            <a:t>Общее знакомство с картой России (отметить размеры страны, найти и отметить столицу России – город Москва, Найти Воронежскую область и родной город – Лиски)</a:t>
          </a:r>
          <a:endParaRPr lang="ru-RU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smtClean="0"/>
            <a:t>Рассматривание приобретенных открыток</a:t>
          </a:r>
          <a:endParaRPr lang="ru-RU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smtClean="0"/>
            <a:t>Составление текста послания детям детских садов других городов России</a:t>
          </a:r>
          <a:endParaRPr lang="ru-RU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smtClean="0"/>
            <a:t>Оформление открыток с помощью воспитателя</a:t>
          </a:r>
          <a:endParaRPr lang="ru-RU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smtClean="0"/>
            <a:t>Отправление открыток (работа с родителями)</a:t>
          </a:r>
          <a:endParaRPr lang="ru-RU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smtClean="0"/>
            <a:t>Работа с полученными открытками </a:t>
          </a:r>
          <a:endParaRPr lang="ru-RU" sz="1500" kern="1200"/>
        </a:p>
      </dsp:txBody>
      <dsp:txXfrm>
        <a:off x="0" y="2364463"/>
        <a:ext cx="8686800" cy="2173500"/>
      </dsp:txXfrm>
    </dsp:sp>
    <dsp:sp modelId="{C947207F-A6FA-4A65-9243-B7D5B5C9A99A}">
      <dsp:nvSpPr>
        <dsp:cNvPr id="0" name=""/>
        <dsp:cNvSpPr/>
      </dsp:nvSpPr>
      <dsp:spPr>
        <a:xfrm>
          <a:off x="504055" y="2173854"/>
          <a:ext cx="6080760" cy="442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9838" tIns="0" rIns="229838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500" kern="1200" dirty="0" smtClean="0"/>
            <a:t>Основной этап: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/>
        </a:p>
      </dsp:txBody>
      <dsp:txXfrm>
        <a:off x="525671" y="2195470"/>
        <a:ext cx="6037528" cy="399568"/>
      </dsp:txXfrm>
    </dsp:sp>
    <dsp:sp modelId="{32404ED8-395B-4DB0-B200-2BFD734B37DA}">
      <dsp:nvSpPr>
        <dsp:cNvPr id="0" name=""/>
        <dsp:cNvSpPr/>
      </dsp:nvSpPr>
      <dsp:spPr>
        <a:xfrm>
          <a:off x="0" y="4930366"/>
          <a:ext cx="8686800" cy="614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4192" tIns="312420" rIns="674192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smtClean="0"/>
            <a:t>Подведение итогов проекта</a:t>
          </a:r>
          <a:endParaRPr lang="ru-RU" sz="1500" kern="1200"/>
        </a:p>
      </dsp:txBody>
      <dsp:txXfrm>
        <a:off x="0" y="4930366"/>
        <a:ext cx="8686800" cy="614250"/>
      </dsp:txXfrm>
    </dsp:sp>
    <dsp:sp modelId="{1E040ABB-93FE-4E8E-97B1-35ECA35EB280}">
      <dsp:nvSpPr>
        <dsp:cNvPr id="0" name=""/>
        <dsp:cNvSpPr/>
      </dsp:nvSpPr>
      <dsp:spPr>
        <a:xfrm>
          <a:off x="432046" y="4742330"/>
          <a:ext cx="6080760" cy="442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9838" tIns="0" rIns="229838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Заключительный этап:</a:t>
          </a:r>
          <a:endParaRPr lang="ru-RU" sz="1500" kern="1200" dirty="0"/>
        </a:p>
      </dsp:txBody>
      <dsp:txXfrm>
        <a:off x="453662" y="4763946"/>
        <a:ext cx="6037528" cy="3995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681A1-EC0F-49E6-A5D3-2A6A2D11394E}" type="datetimeFigureOut">
              <a:rPr lang="ru-RU" smtClean="0"/>
              <a:t>28.06.2022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1C3F5D1-265F-40B0-9E4E-02B52AC7D2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681A1-EC0F-49E6-A5D3-2A6A2D11394E}" type="datetimeFigureOut">
              <a:rPr lang="ru-RU" smtClean="0"/>
              <a:t>28.06.2022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3F5D1-265F-40B0-9E4E-02B52AC7D2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681A1-EC0F-49E6-A5D3-2A6A2D11394E}" type="datetimeFigureOut">
              <a:rPr lang="ru-RU" smtClean="0"/>
              <a:t>28.06.2022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3F5D1-265F-40B0-9E4E-02B52AC7D2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681A1-EC0F-49E6-A5D3-2A6A2D11394E}" type="datetimeFigureOut">
              <a:rPr lang="ru-RU" smtClean="0"/>
              <a:t>28.06.2022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1C3F5D1-265F-40B0-9E4E-02B52AC7D2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681A1-EC0F-49E6-A5D3-2A6A2D11394E}" type="datetimeFigureOut">
              <a:rPr lang="ru-RU" smtClean="0"/>
              <a:t>28.06.2022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3F5D1-265F-40B0-9E4E-02B52AC7D26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681A1-EC0F-49E6-A5D3-2A6A2D11394E}" type="datetimeFigureOut">
              <a:rPr lang="ru-RU" smtClean="0"/>
              <a:t>28.06.2022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3F5D1-265F-40B0-9E4E-02B52AC7D2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681A1-EC0F-49E6-A5D3-2A6A2D11394E}" type="datetimeFigureOut">
              <a:rPr lang="ru-RU" smtClean="0"/>
              <a:t>28.06.2022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1C3F5D1-265F-40B0-9E4E-02B52AC7D26B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681A1-EC0F-49E6-A5D3-2A6A2D11394E}" type="datetimeFigureOut">
              <a:rPr lang="ru-RU" smtClean="0"/>
              <a:t>28.06.2022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3F5D1-265F-40B0-9E4E-02B52AC7D2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681A1-EC0F-49E6-A5D3-2A6A2D11394E}" type="datetimeFigureOut">
              <a:rPr lang="ru-RU" smtClean="0"/>
              <a:t>28.06.2022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3F5D1-265F-40B0-9E4E-02B52AC7D2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681A1-EC0F-49E6-A5D3-2A6A2D11394E}" type="datetimeFigureOut">
              <a:rPr lang="ru-RU" smtClean="0"/>
              <a:t>28.06.2022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3F5D1-265F-40B0-9E4E-02B52AC7D2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681A1-EC0F-49E6-A5D3-2A6A2D11394E}" type="datetimeFigureOut">
              <a:rPr lang="ru-RU" smtClean="0"/>
              <a:t>28.06.2022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3F5D1-265F-40B0-9E4E-02B52AC7D26B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0A681A1-EC0F-49E6-A5D3-2A6A2D11394E}" type="datetimeFigureOut">
              <a:rPr lang="ru-RU" smtClean="0"/>
              <a:t>28.06.2022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1C3F5D1-265F-40B0-9E4E-02B52AC7D26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s://i.ytimg.com/vi/QyXDTL-e8hI/maxresdefault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436096" y="6021288"/>
            <a:ext cx="3528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Подготовила   воспитатель </a:t>
            </a:r>
            <a:r>
              <a:rPr lang="en-US" dirty="0" smtClean="0">
                <a:solidFill>
                  <a:srgbClr val="FF0000"/>
                </a:solidFill>
              </a:rPr>
              <a:t>I</a:t>
            </a:r>
            <a:r>
              <a:rPr lang="ru-RU" dirty="0" smtClean="0">
                <a:solidFill>
                  <a:srgbClr val="FF0000"/>
                </a:solidFill>
              </a:rPr>
              <a:t>КК                          Гринева И.В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Проект: «лети, лети ,лепесток…..»</a:t>
            </a:r>
            <a:endParaRPr lang="ru-RU" dirty="0"/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07504" y="1022539"/>
            <a:ext cx="8763105" cy="513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Тип проекта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: познавательно – исследовательский. 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Участники проекта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: Педагоги – дети  старшего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дошкольного возраста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– родители. 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 количеству участников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: коллективный. 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 продолжительности реализации проекта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: бессрочный. 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Цель проекта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: Знакомство детей старшего дошкольного возраста с родной страной Россией, городами-героями,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городами- воинской славы,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через участие в проекте «Посткроссинг между детскими садами»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Задачи проекта: 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способствовать развитию познавательной активности детей старшего дошкольного возраста;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u-RU" sz="16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р</a:t>
            </a:r>
            <a:r>
              <a:rPr lang="ru-RU" sz="1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асширить представление о ВОВ;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воспитывать патриотические чувства, любовь и гордость за свою Родину;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прививать интерес к эпистолярному жанру общения между людьми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Предполагаемый результат: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Дети познакомятся с картой России: узнают названия городов-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героев , городов – воинской славы, а так же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расширят представление о деятельности родного города во время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ВОВ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Возрастет уважение и гордость к своей Родине;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Заинтересуются эпистолярным жанром общения: узнают, как пишутся и отправляются открытки;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Создадут коллекцию открыток, полученных из разных городов России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Этапы реализации проекта: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51520" y="1052736"/>
          <a:ext cx="8686800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Приглашаем к сотрудничеству….</a:t>
            </a:r>
            <a:endParaRPr lang="ru-RU" dirty="0"/>
          </a:p>
        </p:txBody>
      </p:sp>
      <p:pic>
        <p:nvPicPr>
          <p:cNvPr id="2049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8520" y="1484784"/>
            <a:ext cx="4572000" cy="50405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8069" y="1268760"/>
            <a:ext cx="5425931" cy="53012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Письма готовы</a:t>
            </a:r>
            <a:endParaRPr lang="ru-RU" dirty="0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268760"/>
            <a:ext cx="8568952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Долгожданный ответ….</a:t>
            </a:r>
            <a:endParaRPr lang="ru-RU" dirty="0"/>
          </a:p>
        </p:txBody>
      </p:sp>
      <p:pic>
        <p:nvPicPr>
          <p:cNvPr id="6554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78907"/>
            <a:ext cx="4248472" cy="4179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554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124744"/>
            <a:ext cx="4283968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Предметно-развивающая среда для детей нашего детского сада:</a:t>
            </a:r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55435" y="3041576"/>
            <a:ext cx="5088565" cy="3816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556792"/>
            <a:ext cx="4794191" cy="35956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Наш родной город</a:t>
            </a:r>
            <a:endParaRPr lang="ru-RU" dirty="0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149080"/>
            <a:ext cx="3787161" cy="27089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758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1340768"/>
            <a:ext cx="6300192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Долгожданные открытки….</a:t>
            </a:r>
            <a:endParaRPr lang="ru-RU" dirty="0"/>
          </a:p>
        </p:txBody>
      </p:sp>
      <p:pic>
        <p:nvPicPr>
          <p:cNvPr id="6861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804360" y="320384"/>
            <a:ext cx="2917242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4123616"/>
            <a:ext cx="3059832" cy="2607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4716015" y="980728"/>
            <a:ext cx="4427985" cy="3096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200000">
            <a:off x="-375334" y="4752495"/>
            <a:ext cx="2480839" cy="1730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6200000">
            <a:off x="2563120" y="3781696"/>
            <a:ext cx="2636911" cy="2939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Письма:</a:t>
            </a:r>
            <a:endParaRPr lang="ru-RU" dirty="0"/>
          </a:p>
        </p:txBody>
      </p:sp>
      <p:pic>
        <p:nvPicPr>
          <p:cNvPr id="6963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14683" y="4193704"/>
            <a:ext cx="5229317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8994" y="1052737"/>
            <a:ext cx="4128905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933056"/>
            <a:ext cx="4067944" cy="2924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1052736"/>
            <a:ext cx="3067460" cy="2522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878683">
            <a:off x="6228184" y="2924944"/>
            <a:ext cx="2693940" cy="1865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91880" y="1124744"/>
            <a:ext cx="3150766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 так же Альбом , нагрудные значки  даже стенд</a:t>
            </a:r>
            <a:endParaRPr lang="ru-RU" dirty="0"/>
          </a:p>
        </p:txBody>
      </p:sp>
      <p:pic>
        <p:nvPicPr>
          <p:cNvPr id="70663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12776"/>
            <a:ext cx="5184576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8819" y="1124744"/>
            <a:ext cx="3195181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4127083" y="3585885"/>
            <a:ext cx="2564904" cy="3979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293096"/>
            <a:ext cx="3394472" cy="242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xn--d1abrj0c7b.xn--80acgfbsl1azdqr.xn--p1ai/media/photogallery/b/6/b6d2885a586ff0e9fc9fb4179f62e4b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474164">
            <a:off x="4358288" y="890009"/>
            <a:ext cx="4892529" cy="280831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340" name="Picture 4" descr="https://i.ytimg.com/vi/L3fIXSXO2vk/maxresdefaul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699728">
            <a:off x="185393" y="308424"/>
            <a:ext cx="4172288" cy="30589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342" name="Picture 6" descr="https://www.tourprom.ru/site_media/images/upload/2019/4/12/newsphoto/kosmo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13261" y="3717032"/>
            <a:ext cx="4230739" cy="29969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4348" name="Picture 12" descr="https://static.auction.ru/offer_images/2017/01/28/11/big/D/DaDUvYY84Rc/s_dnem_rozhdenija_manilova_mpfg_1985_chistaja_prekrasnaja_sozrannost_bumagi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80528" y="3356992"/>
            <a:ext cx="4545382" cy="324036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4344" name="Picture 8" descr="https://avatars.mds.yandex.net/get-pdb/2349701/4abb31a3-9d04-4633-b4be-99b65ab9deb5/s1200?webp=fals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1880" y="1412776"/>
            <a:ext cx="2088232" cy="338437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Picture 2" descr="https://i1.wp.com/raz-lyudi.ru/wp-content/uploads/2018/10/dnem-rozhdeniya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19872" y="4653136"/>
            <a:ext cx="2376264" cy="2048952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868144" y="0"/>
            <a:ext cx="32758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70C0"/>
                </a:solidFill>
              </a:rPr>
              <a:t>Открытки из</a:t>
            </a:r>
          </a:p>
          <a:p>
            <a:r>
              <a:rPr lang="ru-RU" sz="2400" b="1" i="1" dirty="0" smtClean="0">
                <a:solidFill>
                  <a:srgbClr val="0070C0"/>
                </a:solidFill>
              </a:rPr>
              <a:t>                    прошлого</a:t>
            </a:r>
            <a:endParaRPr lang="ru-RU" sz="2400" b="1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https://ds05.infourok.ru/uploads/ex/0ef2/0006ecc1-c76671eb/img36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https://static.meraklisiicin.com/uploads/paulo-magalhaes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139952" cy="4437112"/>
          </a:xfrm>
          <a:prstGeom prst="rect">
            <a:avLst/>
          </a:prstGeom>
          <a:noFill/>
        </p:spPr>
      </p:pic>
      <p:pic>
        <p:nvPicPr>
          <p:cNvPr id="13318" name="Picture 6" descr="https://s3.dualstack.us-east-1.amazonaws.com/static2.postcrossing.com/blog/images/paul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0"/>
            <a:ext cx="4716016" cy="4365104"/>
          </a:xfrm>
          <a:prstGeom prst="rect">
            <a:avLst/>
          </a:prstGeom>
          <a:noFill/>
        </p:spPr>
      </p:pic>
      <p:pic>
        <p:nvPicPr>
          <p:cNvPr id="13320" name="Picture 8" descr="https://s3.dualstack.us-east-1.amazonaws.com/static2.postcrossing.com/blog/images/firststamp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760" y="3124200"/>
            <a:ext cx="4048125" cy="37338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3275856" y="260648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   </a:t>
            </a:r>
            <a:r>
              <a:rPr lang="ru-RU" b="1" dirty="0" smtClean="0">
                <a:solidFill>
                  <a:srgbClr val="C00000"/>
                </a:solidFill>
              </a:rPr>
              <a:t>Пауло </a:t>
            </a:r>
            <a:r>
              <a:rPr lang="ru-RU" b="1" dirty="0" err="1" smtClean="0">
                <a:solidFill>
                  <a:srgbClr val="C00000"/>
                </a:solidFill>
              </a:rPr>
              <a:t>Магалес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www.capturehighered.com/wp-content/uploads/2017/01/DirectMai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10243" name="Rectangle 3"/>
          <p:cNvSpPr>
            <a:spLocks noChangeArrowheads="1"/>
          </p:cNvSpPr>
          <p:nvPr/>
        </p:nvSpPr>
        <p:spPr bwMode="auto">
          <a:xfrm rot="1112281">
            <a:off x="4783756" y="4160644"/>
            <a:ext cx="3673429" cy="584775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0213" algn="ctr"/>
                <a:tab pos="5940425" algn="r"/>
              </a:tabLst>
            </a:pPr>
            <a:r>
              <a:rPr lang="ru-RU" sz="1600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осткроссинг</a:t>
            </a:r>
            <a:r>
              <a:rPr lang="ru-RU" sz="1600" b="1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600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</a:t>
            </a:r>
            <a:r>
              <a:rPr lang="ru-RU" sz="1600" b="1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  обмен открытками с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людьми по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всему миру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800" b="0" i="1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d.radikal.ru/d28/1912/7f/44b17f57f0a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508104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652120" y="1052736"/>
            <a:ext cx="34918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Посткроссинг –это и своеобразная альтернатива путешествиям, можно  многое узнать о людях из разных стран, </a:t>
            </a:r>
            <a:r>
              <a:rPr lang="ru-RU" dirty="0" smtClean="0"/>
              <a:t>различных достопримечательностях </a:t>
            </a:r>
            <a:r>
              <a:rPr lang="ru-RU" dirty="0"/>
              <a:t>и </a:t>
            </a:r>
            <a:r>
              <a:rPr lang="ru-RU" dirty="0" err="1"/>
              <a:t>тд</a:t>
            </a:r>
            <a:r>
              <a:rPr lang="ru-RU" dirty="0"/>
              <a:t>. 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ds05.infourok.ru/uploads/ex/0182/000fcc79-78a75325/img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Обмен через форум проекта</a:t>
            </a:r>
            <a:endParaRPr lang="ru-RU" dirty="0"/>
          </a:p>
        </p:txBody>
      </p:sp>
      <p:graphicFrame>
        <p:nvGraphicFramePr>
          <p:cNvPr id="7" name="Схема 6"/>
          <p:cNvGraphicFramePr/>
          <p:nvPr/>
        </p:nvGraphicFramePr>
        <p:xfrm>
          <a:off x="1524000" y="1397000"/>
          <a:ext cx="6096000" cy="3760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187624" y="894494"/>
            <a:ext cx="6877652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ru-RU" sz="1600" dirty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 базе форума существует возможность обмена монетами, марками, </a:t>
            </a: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банкнотами и наклейками по аналогичным принципам.</a:t>
            </a: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Часто сочетают бумажные письма и посткроссинг</a:t>
            </a: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Наш детский сад участвовал в посткроссинге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через форум проекта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</a:t>
            </a: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</a:t>
            </a:r>
            <a:r>
              <a:rPr lang="ru-RU" sz="16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спользуя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социальную сеть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Вконтакте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</a:t>
            </a: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Нам предложили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Обмен по кругу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 мы с удовольствием согласились на сотрудничество в рамках подготовки к 75-летней годовщине Победы в ВОВ.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326</TotalTime>
  <Words>323</Words>
  <Application>Microsoft Office PowerPoint</Application>
  <PresentationFormat>Экран (4:3)</PresentationFormat>
  <Paragraphs>68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Обмен через форум проекта</vt:lpstr>
      <vt:lpstr>Презентация PowerPoint</vt:lpstr>
      <vt:lpstr>Проект: «лети, лети ,лепесток…..»</vt:lpstr>
      <vt:lpstr>Этапы реализации проекта: </vt:lpstr>
      <vt:lpstr>Приглашаем к сотрудничеству….</vt:lpstr>
      <vt:lpstr>Письма готовы</vt:lpstr>
      <vt:lpstr>Долгожданный ответ….</vt:lpstr>
      <vt:lpstr>Предметно-развивающая среда для детей нашего детского сада:</vt:lpstr>
      <vt:lpstr>Наш родной город</vt:lpstr>
      <vt:lpstr>Долгожданные открытки….</vt:lpstr>
      <vt:lpstr>Письма:</vt:lpstr>
      <vt:lpstr>А так же Альбом , нагрудные значки  даже стенд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Дмитрий Качалкин</cp:lastModifiedBy>
  <cp:revision>37</cp:revision>
  <dcterms:created xsi:type="dcterms:W3CDTF">2020-10-15T07:53:53Z</dcterms:created>
  <dcterms:modified xsi:type="dcterms:W3CDTF">2022-06-28T16:06:48Z</dcterms:modified>
</cp:coreProperties>
</file>