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33" autoAdjust="0"/>
  </p:normalViewPr>
  <p:slideViewPr>
    <p:cSldViewPr>
      <p:cViewPr varScale="1">
        <p:scale>
          <a:sx n="91" d="100"/>
          <a:sy n="91" d="100"/>
        </p:scale>
        <p:origin x="-396" y="5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61C73271-92D3-4C7D-A381-B0F51CCB3AD9}" type="datetimeFigureOut">
              <a:rPr lang="ru-RU" smtClean="0"/>
              <a:t>15.08.2023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7B9BBEA-DACA-4B4C-A1AA-F49FB44FA75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C73271-92D3-4C7D-A381-B0F51CCB3AD9}" type="datetimeFigureOut">
              <a:rPr lang="ru-RU" smtClean="0"/>
              <a:t>15.08.2023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B9BBEA-DACA-4B4C-A1AA-F49FB44FA7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C73271-92D3-4C7D-A381-B0F51CCB3AD9}" type="datetimeFigureOut">
              <a:rPr lang="ru-RU" smtClean="0"/>
              <a:t>15.08.2023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B9BBEA-DACA-4B4C-A1AA-F49FB44FA7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C73271-92D3-4C7D-A381-B0F51CCB3AD9}" type="datetimeFigureOut">
              <a:rPr lang="ru-RU" smtClean="0"/>
              <a:t>15.08.2023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B9BBEA-DACA-4B4C-A1AA-F49FB44FA7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61C73271-92D3-4C7D-A381-B0F51CCB3AD9}" type="datetimeFigureOut">
              <a:rPr lang="ru-RU" smtClean="0"/>
              <a:t>15.08.2023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7B9BBEA-DACA-4B4C-A1AA-F49FB44FA75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C73271-92D3-4C7D-A381-B0F51CCB3AD9}" type="datetimeFigureOut">
              <a:rPr lang="ru-RU" smtClean="0"/>
              <a:t>15.08.2023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87B9BBEA-DACA-4B4C-A1AA-F49FB44FA75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C73271-92D3-4C7D-A381-B0F51CCB3AD9}" type="datetimeFigureOut">
              <a:rPr lang="ru-RU" smtClean="0"/>
              <a:t>15.08.2023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87B9BBEA-DACA-4B4C-A1AA-F49FB44FA7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C73271-92D3-4C7D-A381-B0F51CCB3AD9}" type="datetimeFigureOut">
              <a:rPr lang="ru-RU" smtClean="0"/>
              <a:t>15.08.2023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B9BBEA-DACA-4B4C-A1AA-F49FB44FA75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C73271-92D3-4C7D-A381-B0F51CCB3AD9}" type="datetimeFigureOut">
              <a:rPr lang="ru-RU" smtClean="0"/>
              <a:t>15.08.2023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7B9BBEA-DACA-4B4C-A1AA-F49FB44FA75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61C73271-92D3-4C7D-A381-B0F51CCB3AD9}" type="datetimeFigureOut">
              <a:rPr lang="ru-RU" smtClean="0"/>
              <a:t>15.08.2023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7B9BBEA-DACA-4B4C-A1AA-F49FB44FA75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61C73271-92D3-4C7D-A381-B0F51CCB3AD9}" type="datetimeFigureOut">
              <a:rPr lang="ru-RU" smtClean="0"/>
              <a:t>15.08.2023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7B9BBEA-DACA-4B4C-A1AA-F49FB44FA75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61C73271-92D3-4C7D-A381-B0F51CCB3AD9}" type="datetimeFigureOut">
              <a:rPr lang="ru-RU" smtClean="0"/>
              <a:t>15.08.2023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87B9BBEA-DACA-4B4C-A1AA-F49FB44FA752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361040" cy="7101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116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585" y="-315416"/>
            <a:ext cx="9144000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71600" y="5661248"/>
            <a:ext cx="4536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Кукла Панка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767473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60" y="0"/>
            <a:ext cx="4301464" cy="35010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1" y="14460"/>
            <a:ext cx="3919281" cy="3429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150" y="3856312"/>
            <a:ext cx="2952966" cy="295296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649" y="3902940"/>
            <a:ext cx="2906338" cy="290633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040" y="3140967"/>
            <a:ext cx="4690433" cy="372303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347864" y="37622"/>
            <a:ext cx="2304256" cy="36933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Куклы-обереги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884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1" y="-99392"/>
            <a:ext cx="3694463" cy="387811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-33156"/>
            <a:ext cx="3821991" cy="39137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636913"/>
            <a:ext cx="5079347" cy="42135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672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13552"/>
            <a:ext cx="4464873" cy="31710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03345"/>
            <a:ext cx="3821629" cy="336836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71710"/>
            <a:ext cx="3454334" cy="318297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0232" y="3570086"/>
            <a:ext cx="3897270" cy="30016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348240" y="148835"/>
            <a:ext cx="2448272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Обрядовая кукла</a:t>
            </a:r>
            <a:endParaRPr lang="ru-RU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503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8012"/>
            <a:ext cx="4013177" cy="348376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46244" y="1558412"/>
            <a:ext cx="2304256" cy="25890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1126">
            <a:off x="5362925" y="131826"/>
            <a:ext cx="3835306" cy="285105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652859"/>
            <a:ext cx="4427984" cy="313082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652859"/>
            <a:ext cx="4131210" cy="314958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515195" y="188640"/>
            <a:ext cx="2664296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Игровые куклы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207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7" y="13336"/>
            <a:ext cx="8743492" cy="656449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5597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44"/>
            <a:ext cx="9144000" cy="6849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9718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120</TotalTime>
  <Words>7</Words>
  <Application>Microsoft Office PowerPoint</Application>
  <PresentationFormat>Экран (4:3)</PresentationFormat>
  <Paragraphs>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Литейная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Качалкин</dc:creator>
  <cp:lastModifiedBy>Дмитрий Качалкин</cp:lastModifiedBy>
  <cp:revision>12</cp:revision>
  <dcterms:created xsi:type="dcterms:W3CDTF">2023-04-01T21:55:38Z</dcterms:created>
  <dcterms:modified xsi:type="dcterms:W3CDTF">2023-08-15T15:44:15Z</dcterms:modified>
</cp:coreProperties>
</file>