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98539-7A1F-47BF-9801-F8EA591DFB9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B8F15-7F7F-4C5E-A9D2-CD6183717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5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B8F15-7F7F-4C5E-A9D2-CD6183717A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32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1C73271-92D3-4C7D-A381-B0F51CCB3AD9}" type="datetimeFigureOut">
              <a:rPr lang="ru-RU" smtClean="0"/>
              <a:t>20.01.2024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Жизнь и творчество И.И. Шишкина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 : Гринева И.В.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ВКК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7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0405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620688"/>
            <a:ext cx="30963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Шишкин Иван Иванович </a:t>
            </a:r>
            <a:r>
              <a:rPr lang="ru-RU" dirty="0"/>
              <a:t>- известный русский художник-пейзажист, родился в семье купца . С 12 лет учился живописи. Путешествовал по всей стране и даже за рубежом. Иван Иванович был необычной личностью с сильным характером. Он даже в молодом возрасте смог стать главой своего родного города. Даже потеряв 2 жены и 2х сыновей, он нашел мужество жить с этим и  полностью погрузился в творчество.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47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14" y="332656"/>
            <a:ext cx="813690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334286" cy="554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6021288"/>
            <a:ext cx="336992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/>
                <a:ea typeface="Calibri"/>
                <a:cs typeface="Times New Roman"/>
              </a:rPr>
              <a:t>Утро в сосновом лесу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24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3" t="2790" r="20055" b="1705"/>
          <a:stretch/>
        </p:blipFill>
        <p:spPr bwMode="auto">
          <a:xfrm>
            <a:off x="465436" y="-6896"/>
            <a:ext cx="8208912" cy="6846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093296"/>
            <a:ext cx="403244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Сосны, освещенные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солнцем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54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2" y="-7020"/>
            <a:ext cx="91481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6237312"/>
            <a:ext cx="345428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Дождь в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дубовом</a:t>
            </a:r>
            <a:r>
              <a:rPr lang="ru-RU" dirty="0" smtClean="0"/>
              <a:t> лесу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5949280"/>
            <a:ext cx="187220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ожь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4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" y="0"/>
            <a:ext cx="913677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6237312"/>
            <a:ext cx="309634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Дубовая роща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07768" y="-171400"/>
            <a:ext cx="475252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424242"/>
                </a:solidFill>
                <a:latin typeface="Georgia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Georgia"/>
                <a:ea typeface="Calibri"/>
                <a:cs typeface="Times New Roman"/>
              </a:rPr>
              <a:t>Работы И.И. Шишкина  </a:t>
            </a:r>
            <a:r>
              <a:rPr lang="ru-RU" b="1" dirty="0">
                <a:latin typeface="Georgia"/>
                <a:ea typeface="Calibri"/>
                <a:cs typeface="Times New Roman"/>
              </a:rPr>
              <a:t>пользовались и пользуются спросом во всем мире до сих пор</a:t>
            </a:r>
            <a:r>
              <a:rPr lang="ru-RU" dirty="0">
                <a:solidFill>
                  <a:srgbClr val="424242"/>
                </a:solidFill>
                <a:latin typeface="Georgia"/>
                <a:ea typeface="Calibri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7758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77</TotalTime>
  <Words>65</Words>
  <Application>Microsoft Office PowerPoint</Application>
  <PresentationFormat>Экран (4:3)</PresentationFormat>
  <Paragraphs>11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Жизнь и творчество И.И. Шишкина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8</cp:revision>
  <dcterms:created xsi:type="dcterms:W3CDTF">2023-04-01T21:55:38Z</dcterms:created>
  <dcterms:modified xsi:type="dcterms:W3CDTF">2024-01-20T12:22:35Z</dcterms:modified>
</cp:coreProperties>
</file>