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3" r:id="rId7"/>
    <p:sldId id="264" r:id="rId8"/>
    <p:sldId id="267" r:id="rId9"/>
    <p:sldId id="268" r:id="rId10"/>
    <p:sldId id="256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78" autoAdjust="0"/>
    <p:restoredTop sz="94579" autoAdjust="0"/>
  </p:normalViewPr>
  <p:slideViewPr>
    <p:cSldViewPr>
      <p:cViewPr varScale="1">
        <p:scale>
          <a:sx n="66" d="100"/>
          <a:sy n="66" d="100"/>
        </p:scale>
        <p:origin x="-6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5F7D8-2D11-4128-A039-FBC916EC3EE4}" type="datetimeFigureOut">
              <a:rPr lang="ru-RU" smtClean="0"/>
              <a:t>26.06.2021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9D6E6-6AAE-4821-8E47-40DFECC8BF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arek\&#1060;&#1080;&#1083;&#1100;&#1084;_0001.wmv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 descr="https://sunveter.ru/uploads/posts/2015-07/1437676157_4.png"/>
          <p:cNvPicPr>
            <a:picLocks noChangeAspect="1" noChangeArrowheads="1"/>
          </p:cNvPicPr>
          <p:nvPr/>
        </p:nvPicPr>
        <p:blipFill>
          <a:blip r:embed="rId3" cstate="print"/>
          <a:srcRect r="15281" b="7631"/>
          <a:stretch>
            <a:fillRect/>
          </a:stretch>
        </p:blipFill>
        <p:spPr bwMode="auto">
          <a:xfrm>
            <a:off x="-3584141" y="3789041"/>
            <a:ext cx="3584142" cy="30689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077 -0.20116 C 0.23507 -0.29711 0.25938 -0.39283 0.31893 -0.44347 C 0.37848 -0.4941 0.51094 -0.48416 0.56806 -0.50451 C 0.62518 -0.52486 0.60018 -0.56347 0.66164 -0.56578 C 0.72309 -0.56809 0.87309 -0.51376 0.93698 -0.51769 C 1.00087 -0.52162 1.02795 -0.58381 1.04514 -0.5896 " pathEditMode="relative" ptsTypes="aaaaaA">
                                      <p:cBhvr>
                                        <p:cTn id="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41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Фильм_000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"/>
            <a:ext cx="9144000" cy="725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7745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s://img-fotki.yandex.ru/get/227342/200418627.1d6/0_1a0682_51aee6fb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994473"/>
            <a:ext cx="4644008" cy="2863527"/>
          </a:xfrm>
          <a:prstGeom prst="rect">
            <a:avLst/>
          </a:prstGeom>
          <a:noFill/>
        </p:spPr>
      </p:pic>
      <p:pic>
        <p:nvPicPr>
          <p:cNvPr id="8" name="Picture 8" descr="https://st.depositphotos.com/1625191/3755/v/950/depositphotos_37555023-stock-illustration-common-cucko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60647"/>
            <a:ext cx="3275856" cy="3735497"/>
          </a:xfrm>
          <a:prstGeom prst="rect">
            <a:avLst/>
          </a:prstGeom>
          <a:noFill/>
        </p:spPr>
      </p:pic>
      <p:pic>
        <p:nvPicPr>
          <p:cNvPr id="9" name="Picture 2" descr="https://img-fotki.yandex.ru/get/107473/200418627.1d5/0_1a01cf_bd48687c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7971" y="3212976"/>
            <a:ext cx="4046029" cy="3816424"/>
          </a:xfrm>
          <a:prstGeom prst="rect">
            <a:avLst/>
          </a:prstGeom>
          <a:noFill/>
        </p:spPr>
      </p:pic>
      <p:pic>
        <p:nvPicPr>
          <p:cNvPr id="10" name="Picture 4" descr="https://downloader.disk.yandex.ru/preview/d984928a1f1533d7e2ae8c98393a204c921fccd26f1e83edc175f5501292894b/60d708ad/xcncuodJ8kvxsXU7Sq4ilBc0mXTQDTgCW_1bhqFO_dEithEvkvANaRgzVguWx5Q3A_vCKjUVCN2kDtJyBbrMPw%3D%3D?uid=0&amp;filename=0_69795_ce087289_M.png&amp;disposition=inline&amp;hash=&amp;limit=0&amp;content_type=image%2Fpng&amp;owner_uid=0&amp;tknv=v2&amp;size=1280x6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1052736"/>
            <a:ext cx="3332686" cy="2060848"/>
          </a:xfrm>
          <a:prstGeom prst="rect">
            <a:avLst/>
          </a:prstGeom>
          <a:noFill/>
        </p:spPr>
      </p:pic>
      <p:pic>
        <p:nvPicPr>
          <p:cNvPr id="11" name="Picture 6" descr="https://img-fotki.yandex.ru/get/15483/200418627.41/0_114c66_facdb41b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3501008"/>
            <a:ext cx="2350547" cy="2088232"/>
          </a:xfrm>
          <a:prstGeom prst="rect">
            <a:avLst/>
          </a:prstGeom>
          <a:noFill/>
        </p:spPr>
      </p:pic>
      <p:pic>
        <p:nvPicPr>
          <p:cNvPr id="12" name="Picture 8" descr="https://downloader.disk.yandex.ru/preview/3c1c9fe99e07906a4696b6b66e9d14f15bc3157e633465fb77acb48bf4a7a4dc/60d70970/7PPqsOuFSsSKDdVThcuQaFu_U8fdR-d5MifQcph1jIEWs-9fK4O6xuocYE9AyDbdUxuQzIuGH6kycjc3xAI25Q%3D%3D?uid=0&amp;filename=birds_vecto02.png&amp;disposition=inline&amp;hash=&amp;limit=0&amp;content_type=image%2Fpng&amp;owner_uid=0&amp;tknv=v2&amp;size=2048x204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0"/>
            <a:ext cx="1728192" cy="35730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2" descr="https://1.bp.blogspot.com/-VbxIaLcVHEY/XrvZtBp5Z9I/AAAAAAAABTo/kjFVbmvDNKIMNqVPgHbMunAEBNaAXGQBACLcBGAsYHQ/s1600/%25D0%25BD%25D0%25B0%2B%25D1%2580%25D1%258F%25D0%25B1%25D0%25B8%25D0%25BD%25D0%25B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0"/>
            <a:ext cx="2249339" cy="2996952"/>
          </a:xfrm>
          <a:prstGeom prst="rect">
            <a:avLst/>
          </a:prstGeom>
          <a:noFill/>
        </p:spPr>
      </p:pic>
      <p:pic>
        <p:nvPicPr>
          <p:cNvPr id="12" name="Picture 14" descr="https://cheljabinsk.gazony-urala.ru/upload/iblock/e49/e496ca6da8172c9972e2670fca8ec9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965676"/>
            <a:ext cx="3600400" cy="3892324"/>
          </a:xfrm>
          <a:prstGeom prst="rect">
            <a:avLst/>
          </a:prstGeom>
          <a:noFill/>
        </p:spPr>
      </p:pic>
      <p:pic>
        <p:nvPicPr>
          <p:cNvPr id="8" name="Picture 16" descr="https://printonic.ru/uploads/images/2016/04/04/img_5702b708aa3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0"/>
            <a:ext cx="4874107" cy="3401616"/>
          </a:xfrm>
          <a:prstGeom prst="rect">
            <a:avLst/>
          </a:prstGeom>
          <a:noFill/>
        </p:spPr>
      </p:pic>
      <p:pic>
        <p:nvPicPr>
          <p:cNvPr id="9" name="Picture 6" descr="https://downloader.disk.yandex.ru/preview/528771cd42a051960686ed3014307f9ee01a7ed78d55b0b0fa5df69c5cf918f6/60d70b27/-kizzrOMFko4g9TnjgHrWzU2sqob9swwMs5M5YIUisvmhlMxhY3Dkq_ZULY4PBlB_KWl0CAj60iNVrux_UeKlg%3D%3D?uid=0&amp;filename=0_a3bb1_82123a69_orig.png&amp;disposition=inline&amp;hash=&amp;limit=0&amp;content_type=image%2Fpng&amp;owner_uid=0&amp;tknv=v2&amp;size=2048x20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276872"/>
            <a:ext cx="2868844" cy="4392488"/>
          </a:xfrm>
          <a:prstGeom prst="rect">
            <a:avLst/>
          </a:prstGeom>
          <a:noFill/>
        </p:spPr>
      </p:pic>
      <p:pic>
        <p:nvPicPr>
          <p:cNvPr id="11" name="Picture 2" descr="https://downloader.disk.yandex.ru/preview/dc4a1327b4bcba2174a5547a5201b6a66cd2b9284d8346e3721ecd1d8a42edad/60d70ace/eSDB_s9NH1Gr1BhH-ftWhkE1QKL4HXkOEd-qTv-_HOWkQn0okcrWNILg3u0fqioDHx2uljDPpcWqqVOIyvfL8Q%3D%3D?uid=0&amp;filename=0_7ad66_9aab7c63_orig.png&amp;disposition=inline&amp;hash=&amp;limit=0&amp;content_type=image%2Fpng&amp;owner_uid=0&amp;tknv=v2&amp;size=2048x204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90594" y="3284984"/>
            <a:ext cx="2753406" cy="33123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0</Words>
  <Application>Microsoft Office PowerPoint</Application>
  <PresentationFormat>Экран (4:3)</PresentationFormat>
  <Paragraphs>0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16</cp:revision>
  <dcterms:created xsi:type="dcterms:W3CDTF">2021-06-26T05:01:42Z</dcterms:created>
  <dcterms:modified xsi:type="dcterms:W3CDTF">2021-06-26T07:35:35Z</dcterms:modified>
</cp:coreProperties>
</file>