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660"/>
  </p:normalViewPr>
  <p:slideViewPr>
    <p:cSldViewPr>
      <p:cViewPr varScale="1">
        <p:scale>
          <a:sx n="75" d="100"/>
          <a:sy n="75" d="100"/>
        </p:scale>
        <p:origin x="-82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04125C6-AA47-4C06-B311-9E709FBFF816}" type="datetimeFigureOut">
              <a:rPr lang="ru-RU" smtClean="0"/>
              <a:t>15.07.2022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608F08B-B542-40F6-82A1-46D16D2EB6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-cdn.kazanexpress.ru/bsp7sqkes05gsoc8lt40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2" y="-99392"/>
            <a:ext cx="9164092" cy="6978600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03688" y="5517232"/>
            <a:ext cx="518457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7030A0"/>
                  </a:solidFill>
                </a:ln>
              </a:rPr>
              <a:t>Презентация к НОД на тему: «Одежда» для средней группы.</a:t>
            </a:r>
          </a:p>
          <a:p>
            <a:endParaRPr lang="ru-RU" dirty="0">
              <a:ln>
                <a:solidFill>
                  <a:srgbClr val="7030A0"/>
                </a:solidFill>
              </a:ln>
            </a:endParaRPr>
          </a:p>
          <a:p>
            <a:r>
              <a:rPr lang="ru-RU" dirty="0" smtClean="0">
                <a:ln>
                  <a:solidFill>
                    <a:srgbClr val="7030A0"/>
                  </a:solidFill>
                </a:ln>
              </a:rPr>
              <a:t> Выполнила: Воспитатель 1КК – Гринева И.В.</a:t>
            </a:r>
            <a:endParaRPr lang="ru-RU" dirty="0">
              <a:ln>
                <a:solidFill>
                  <a:srgbClr val="7030A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9394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rused.ru/irk-mdou97/wp-content/uploads/sites/115/2021/12/img2-2.jpg"/>
          <p:cNvPicPr/>
          <p:nvPr/>
        </p:nvPicPr>
        <p:blipFill>
          <a:blip r:embed="rId2" cstate="print"/>
          <a:srcRect l="2871" t="3804" r="4191" b="4806"/>
          <a:stretch>
            <a:fillRect/>
          </a:stretch>
        </p:blipFill>
        <p:spPr bwMode="auto">
          <a:xfrm>
            <a:off x="-108520" y="0"/>
            <a:ext cx="9252520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58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zen_doc/35845/pub_5c6b84ac92caa000ae9d6d87_5c6b84c3545ec900ae69108e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38822" y="-333375"/>
            <a:ext cx="10621645" cy="752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56176" y="127596"/>
            <a:ext cx="3441228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C000"/>
                </a:solidFill>
              </a:rPr>
              <a:t>Одежда древних людей</a:t>
            </a:r>
            <a:endParaRPr lang="ru-RU" sz="24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pinimg.com/736x/32/d0/4b/32d04bbfc89c72ed17b8ea3bc2935621--fashion-history-egyp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36" y="0"/>
            <a:ext cx="464820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pinimg.com/originals/8a/0d/de/8a0ddead167641e9195c61cf126e84f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0596" y="6648"/>
            <a:ext cx="4652392" cy="685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10596" y="188640"/>
            <a:ext cx="452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Первая одежда из ткани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50896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d.kopilkaurokov.ru/up/html/2018/05/16/k_5afc60d93e551/469884_26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99392"/>
            <a:ext cx="9396535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87824" y="-99392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Первая разноцветная одежда 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09386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agpravda.ru/wp-content/uploads/2021/07/dd1defe1e76f746a12ffdad6bd193c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835" y="0"/>
            <a:ext cx="91500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16016" y="0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Разнообразная одежда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36939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ttps://yougrand.ru/upload/iblock/198/19881da8395f7c258cbaf2e43a193c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2" y="1"/>
            <a:ext cx="91322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260648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Современная одежда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8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ontessori-kostroma.ru/wp-content/uploads/hello_html_1a56cac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2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59832" y="116632"/>
            <a:ext cx="309634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Летняя одежда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99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5.infourok.ru/uploads/ex/0afc/0013ba0b-cd61d3f7/img25.jpg"/>
          <p:cNvPicPr/>
          <p:nvPr/>
        </p:nvPicPr>
        <p:blipFill>
          <a:blip r:embed="rId2" cstate="print"/>
          <a:srcRect r="1344" b="175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483768" y="620688"/>
            <a:ext cx="4176463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Осенняя    одежда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ickimage.ru/wp-content/uploads/images/detskie/clothesinspring/odezhkavesnoi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8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46</TotalTime>
  <Words>40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5</cp:revision>
  <dcterms:created xsi:type="dcterms:W3CDTF">2022-07-15T07:08:15Z</dcterms:created>
  <dcterms:modified xsi:type="dcterms:W3CDTF">2022-07-15T07:54:36Z</dcterms:modified>
</cp:coreProperties>
</file>