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8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88" autoAdjust="0"/>
    <p:restoredTop sz="94660"/>
  </p:normalViewPr>
  <p:slideViewPr>
    <p:cSldViewPr>
      <p:cViewPr>
        <p:scale>
          <a:sx n="123" d="100"/>
          <a:sy n="123" d="100"/>
        </p:scale>
        <p:origin x="1170" y="18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E57DA41-B8A0-41D4-AA0A-7C8257264C2E}" type="datetimeFigureOut">
              <a:rPr lang="ru-RU" smtClean="0"/>
              <a:t>12.07.2022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E36DDCE-53F8-4754-AAD6-5C46C3073E1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453604" cy="2868168"/>
          </a:xfrm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«Подснежник»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технике «оригами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466030" cy="1101248"/>
          </a:xfrm>
        </p:spPr>
        <p:txBody>
          <a:bodyPr/>
          <a:lstStyle/>
          <a:p>
            <a:r>
              <a:rPr lang="ru-RU" dirty="0" smtClean="0"/>
              <a:t>Выполнила воспитатель – Гринева И.В.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7239000" cy="1143000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1.Сгибаем квадрат по диагонали- держим уголки, хорошо проглаживаем линию сгиба, получается треугольник.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2896"/>
            <a:ext cx="3389670" cy="409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492896"/>
            <a:ext cx="4346575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282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Далее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треугольник сгибаем пополам, намечаем линию сгиба. Разгибаем. Загибаем края треугольника к линии сгиба, к середине треугольника. Следите за тем, чтобы углы вверху совпали.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556793"/>
            <a:ext cx="4034101" cy="29523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717032"/>
            <a:ext cx="381642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12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У нас получился закрытый бутон. Нужно его раскрыть.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18" y="1556792"/>
            <a:ext cx="3840426" cy="2808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933056"/>
            <a:ext cx="3755909" cy="281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1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Отгибаем края лепестков в стороны, чтобы они слегка выступали. Сначала с одной стороны, затем с другой. Получился подснежник.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1556792"/>
            <a:ext cx="3936437" cy="295232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891492"/>
            <a:ext cx="3955344" cy="296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1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Вот такие Получилис</a:t>
            </a:r>
            <a:r>
              <a:rPr lang="ru-RU" dirty="0"/>
              <a:t>ь</a:t>
            </a:r>
            <a:r>
              <a:rPr lang="ru-RU" dirty="0" smtClean="0"/>
              <a:t> подснежники…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08" y="1609725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142896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35</TotalTime>
  <Words>100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«Подснежник» в технике «оригами »</vt:lpstr>
      <vt:lpstr>1.Сгибаем квадрат по диагонали- держим уголки, хорошо проглаживаем линию сгиба, получается треугольник. </vt:lpstr>
      <vt:lpstr>2.Далее, треугольник сгибаем пополам, намечаем линию сгиба. Разгибаем. Загибаем края треугольника к линии сгиба, к середине треугольника. Следите за тем, чтобы углы вверху совпали.</vt:lpstr>
      <vt:lpstr>У нас получился закрытый бутон. Нужно его раскрыть.</vt:lpstr>
      <vt:lpstr>Отгибаем края лепестков в стороны, чтобы они слегка выступали. Сначала с одной стороны, затем с другой. Получился подснежник.</vt:lpstr>
      <vt:lpstr>Вот такие Получились подснежники…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№ 103</dc:creator>
  <cp:lastModifiedBy>Дмитрий Качалкин</cp:lastModifiedBy>
  <cp:revision>6</cp:revision>
  <dcterms:created xsi:type="dcterms:W3CDTF">2022-01-17T11:35:34Z</dcterms:created>
  <dcterms:modified xsi:type="dcterms:W3CDTF">2022-07-12T12:33:50Z</dcterms:modified>
</cp:coreProperties>
</file>