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38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A3BF4-FDE5-471A-9D3F-89663E171EF1}" type="datetimeFigureOut">
              <a:rPr lang="ru-RU" smtClean="0"/>
              <a:t>17.01.2022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DD5BE-85B2-496B-B4D5-3CAAE3DCFE9E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A3BF4-FDE5-471A-9D3F-89663E171EF1}" type="datetimeFigureOut">
              <a:rPr lang="ru-RU" smtClean="0"/>
              <a:t>17.01.2022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DD5BE-85B2-496B-B4D5-3CAAE3DCFE9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A3BF4-FDE5-471A-9D3F-89663E171EF1}" type="datetimeFigureOut">
              <a:rPr lang="ru-RU" smtClean="0"/>
              <a:t>17.01.2022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DD5BE-85B2-496B-B4D5-3CAAE3DCFE9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A3BF4-FDE5-471A-9D3F-89663E171EF1}" type="datetimeFigureOut">
              <a:rPr lang="ru-RU" smtClean="0"/>
              <a:t>17.01.2022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DD5BE-85B2-496B-B4D5-3CAAE3DCFE9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A3BF4-FDE5-471A-9D3F-89663E171EF1}" type="datetimeFigureOut">
              <a:rPr lang="ru-RU" smtClean="0"/>
              <a:t>17.01.2022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DD5BE-85B2-496B-B4D5-3CAAE3DCFE9E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A3BF4-FDE5-471A-9D3F-89663E171EF1}" type="datetimeFigureOut">
              <a:rPr lang="ru-RU" smtClean="0"/>
              <a:t>17.01.2022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DD5BE-85B2-496B-B4D5-3CAAE3DCFE9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A3BF4-FDE5-471A-9D3F-89663E171EF1}" type="datetimeFigureOut">
              <a:rPr lang="ru-RU" smtClean="0"/>
              <a:t>17.01.2022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DD5BE-85B2-496B-B4D5-3CAAE3DCFE9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A3BF4-FDE5-471A-9D3F-89663E171EF1}" type="datetimeFigureOut">
              <a:rPr lang="ru-RU" smtClean="0"/>
              <a:t>17.01.2022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DD5BE-85B2-496B-B4D5-3CAAE3DCFE9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A3BF4-FDE5-471A-9D3F-89663E171EF1}" type="datetimeFigureOut">
              <a:rPr lang="ru-RU" smtClean="0"/>
              <a:t>17.01.2022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DD5BE-85B2-496B-B4D5-3CAAE3DCFE9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A3BF4-FDE5-471A-9D3F-89663E171EF1}" type="datetimeFigureOut">
              <a:rPr lang="ru-RU" smtClean="0"/>
              <a:t>17.01.2022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DD5BE-85B2-496B-B4D5-3CAAE3DCFE9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A3BF4-FDE5-471A-9D3F-89663E171EF1}" type="datetimeFigureOut">
              <a:rPr lang="ru-RU" smtClean="0"/>
              <a:t>17.01.2022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245DD5BE-85B2-496B-B4D5-3CAAE3DCFE9E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E4A3BF4-FDE5-471A-9D3F-89663E171EF1}" type="datetimeFigureOut">
              <a:rPr lang="ru-RU" smtClean="0"/>
              <a:t>17.01.2022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45DD5BE-85B2-496B-B4D5-3CAAE3DCFE9E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https://cf3.ppt-online.org/files3/slide/g/gZB1MQjOwriWqkPLDdIY7xna5oluKphEJbUAC2/slide-7.jpg"/>
          <p:cNvPicPr/>
          <p:nvPr/>
        </p:nvPicPr>
        <p:blipFill>
          <a:blip r:embed="rId2" cstate="print"/>
          <a:srcRect l="12448" t="2128" r="1233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avatars.mds.yandex.net/get-zen_doc/3414453/pub_5fef7e9df906b16872829950_5fef8542fe4e686f6aca23b5/scale_1200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8640"/>
            <a:ext cx="9144000" cy="6669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heel spokes="8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rasskajem.ru/wp-content/uploads/2012/07/Dvenadtsat-mesyatsev-15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0"/>
            <a:ext cx="7308304" cy="6858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edg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pimg.mycdn.me/getImage?disableStub=true&amp;type=VIDEO_S_720&amp;url=https%3A%2F%2Fvdp.mycdn.me%2FgetImage%3Fid%3D907782129150%26idx%3D30%26thumbType%3D47%26f%3D1%26i%3D1&amp;signatureToken=zO_kdz6hye19B2pz8cx23Q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amond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i.ytimg.com/vi/WSsZv1UtSkE/maxresdefault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092913" cy="420848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Рисунок 2" descr="https://cdn5.imgbb.ru/user/112/1126035/201611/b46ca35d5897fc5133f4bf03d44d541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3068961"/>
            <a:ext cx="4788024" cy="378904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slow">
    <p:wheel spokes="3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ds04.infourok.ru/uploads/ex/1258/0015347f-dc26fc9a/img5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982344" cy="437874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" name="Рисунок 2" descr="https://printonic.ru/uploads/images/2016/02/22/img_56cac4165a397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961" y="3645025"/>
            <a:ext cx="4932040" cy="3212976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ransition spd="slow">
    <p:wheel spokes="8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www.syl.ru/misc/i/ai/380743/247231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edg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cinemafirst.ru/wp-content/uploads/2020/12/12-mesyatsev-195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 orient="vert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s41.radikal.ru/i093/1612/7e/b8345ae3596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860032" cy="443711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 descr="https://ds04.infourok.ru/uploads/ex/1002/0012e839-b4a6b054/img1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67944" y="2276873"/>
            <a:ext cx="5076057" cy="458112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 spd="slow"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cs2.livemaster.ru/storage/a9/80/3220c7a58ea9125e6e59fa8c276i--russkij-stil-kostyum-mesyats-aprel-iz-skazki-12-mesyatsev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heel spokes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cs6.livemaster.ru/storage/e6/fd/6cba269762431ffbb665c66fd4cy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ssolv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avatars.mds.yandex.net/get-zen_doc/3362051/pub_5fc7c39252642f33b90302cf_5fc7c74a6bcad04cbcbd79d6/scale_1200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79912" y="2348880"/>
            <a:ext cx="5364088" cy="4509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s://ds05.infourok.ru/uploads/ex/02eb/000c2462-25d6b7ae/img15.jpg"/>
          <p:cNvPicPr/>
          <p:nvPr/>
        </p:nvPicPr>
        <p:blipFill>
          <a:blip r:embed="rId3" cstate="print"/>
          <a:srcRect l="12469" t="6501" r="10849" b="5927"/>
          <a:stretch>
            <a:fillRect/>
          </a:stretch>
        </p:blipFill>
        <p:spPr bwMode="auto">
          <a:xfrm>
            <a:off x="0" y="0"/>
            <a:ext cx="5508104" cy="472514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strips dir="ru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20</TotalTime>
  <Words>0</Words>
  <Application>Microsoft Office PowerPoint</Application>
  <PresentationFormat>Экран (4:3)</PresentationFormat>
  <Paragraphs>0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3</cp:revision>
  <dcterms:created xsi:type="dcterms:W3CDTF">2022-01-17T08:44:04Z</dcterms:created>
  <dcterms:modified xsi:type="dcterms:W3CDTF">2022-01-17T09:05:03Z</dcterms:modified>
</cp:coreProperties>
</file>