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5A3882-D80C-4CC6-B2AA-FC148CE393F5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C73E88-1B85-4F2F-B6C4-D46C9BA6CD3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600" i="1" dirty="0" smtClean="0">
                <a:effectLst/>
                <a:latin typeface="Times New Roman"/>
                <a:ea typeface="Calibri"/>
              </a:rPr>
              <a:t>                                                                       </a:t>
            </a:r>
            <a:r>
              <a:rPr lang="ru-RU" sz="1600" b="1" i="1" dirty="0" smtClean="0">
                <a:effectLst/>
                <a:latin typeface="Times New Roman"/>
                <a:ea typeface="Calibri"/>
              </a:rPr>
              <a:t>Выполнила</a:t>
            </a:r>
            <a:r>
              <a:rPr lang="ru-RU" sz="1600" b="1" i="1" dirty="0">
                <a:effectLst/>
                <a:latin typeface="Times New Roman"/>
                <a:ea typeface="Calibri"/>
              </a:rPr>
              <a:t>: воспитатель-Гринева И.В</a:t>
            </a:r>
            <a:r>
              <a:rPr lang="ru-RU" sz="1600" b="1" dirty="0">
                <a:effectLst/>
                <a:latin typeface="Times New Roman"/>
                <a:ea typeface="Calibri"/>
              </a:rPr>
              <a:t>.</a:t>
            </a:r>
            <a:endParaRPr lang="ru-RU" sz="1600" b="1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800" b="1" dirty="0">
                <a:latin typeface="Times New Roman" pitchFamily="18" charset="0"/>
                <a:ea typeface="Calibri"/>
                <a:cs typeface="Times New Roman" pitchFamily="18" charset="0"/>
              </a:rPr>
              <a:t>Мастер-класс для педагогов ДОУ, на тему :</a:t>
            </a:r>
            <a:endParaRPr lang="ru-RU" sz="9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800" b="1" dirty="0">
                <a:latin typeface="Times New Roman" pitchFamily="18" charset="0"/>
                <a:ea typeface="Calibri"/>
                <a:cs typeface="Times New Roman" pitchFamily="18" charset="0"/>
              </a:rPr>
              <a:t>«Использование технологии исследовательской деятельности в познавательном развитии детей».</a:t>
            </a:r>
            <a:endParaRPr lang="ru-RU" sz="9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5.infourok.ru/uploads/ex/0b5e/0006fcb5-ef54cb86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4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21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Исследовательская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Цель исследовательской деятельности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–сформировать у дошкольников основные ключевые компетенции, способность к исследовательскому типу мышления.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Задачи исследовательской деятельности: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-Расширить и систематизировать элементарные естественнонаучные и экологические представления детей.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-Формировать навыки постановки элементарных опытов и умения делать выводы на основе результатов эксперимента.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9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900igr.net/up/datas/138438/0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58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9ef/001566ae-5b50373e/hello_html_m46ce00a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3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900igr.net/up/datas/158438/0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90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myslide.ru/documents_2/e16e6cea783e819099d4e487fb4073ef/img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36904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4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ediatrinfo.ru/wp-content/uploads/e/c/b/ecb84a4abe01bce111777d21cb4131ae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87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26b/00061cea-eb97f82a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1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4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</TotalTime>
  <Words>73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                                                                       Выполнила: воспитатель-Гринева И.В.</vt:lpstr>
      <vt:lpstr>Презентация PowerPoint</vt:lpstr>
      <vt:lpstr>Исследовательская деятельность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 103</dc:creator>
  <cp:lastModifiedBy>Детский сад № 103</cp:lastModifiedBy>
  <cp:revision>4</cp:revision>
  <dcterms:created xsi:type="dcterms:W3CDTF">2022-01-20T13:09:51Z</dcterms:created>
  <dcterms:modified xsi:type="dcterms:W3CDTF">2022-01-20T13:53:04Z</dcterms:modified>
</cp:coreProperties>
</file>