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6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9E157CC-EA8D-4AAA-893E-073862D5045C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31724B-694B-4FAA-8F94-2B241AB0C4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f2d62125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288"/>
            <a:ext cx="9144000" cy="6886576"/>
          </a:xfrm>
          <a:prstGeom prst="rect">
            <a:avLst/>
          </a:prstGeom>
        </p:spPr>
      </p:pic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324744"/>
          </a:xfrm>
        </p:spPr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</a:rPr>
              <a:t>В лесу, когда царит тишина, обходит свои владения </a:t>
            </a:r>
            <a:r>
              <a:rPr lang="ru-RU" i="1" dirty="0" err="1" smtClean="0">
                <a:solidFill>
                  <a:schemeClr val="bg1"/>
                </a:solidFill>
              </a:rPr>
              <a:t>Старичок-лесовичок</a:t>
            </a:r>
            <a:r>
              <a:rPr lang="ru-RU" i="1" dirty="0" smtClean="0">
                <a:solidFill>
                  <a:schemeClr val="bg1"/>
                </a:solidFill>
              </a:rPr>
              <a:t>. </a:t>
            </a:r>
            <a:endParaRPr lang="ru-RU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Расцветают первые цветы.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5" name="Рисунок 4" descr="1302681065_186590_1600_1200_nevseoboi.com.u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3810000" cy="2929508"/>
          </a:xfrm>
          <a:prstGeom prst="rect">
            <a:avLst/>
          </a:prstGeom>
        </p:spPr>
      </p:pic>
      <p:pic>
        <p:nvPicPr>
          <p:cNvPr id="6" name="Рисунок 5" descr="pervocvet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412776"/>
            <a:ext cx="4953000" cy="5445224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Все становится вокруг зеленым.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0_56f7d_a369507a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89000"/>
            <a:ext cx="9144000" cy="5969000"/>
          </a:xfrm>
          <a:prstGeom prst="rect">
            <a:avLst/>
          </a:prstGeo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Медведь просыпается от зимней спячки.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556792"/>
            <a:ext cx="6696744" cy="4464496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Все радуются Весне и  празднуют Веснянку!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i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4032448" cy="3024336"/>
          </a:xfrm>
          <a:prstGeom prst="rect">
            <a:avLst/>
          </a:prstGeom>
        </p:spPr>
      </p:pic>
      <p:pic>
        <p:nvPicPr>
          <p:cNvPr id="7" name="Рисунок 6" descr="ja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5" y="1268760"/>
            <a:ext cx="3888432" cy="3168352"/>
          </a:xfrm>
          <a:prstGeom prst="rect">
            <a:avLst/>
          </a:prstGeom>
        </p:spPr>
      </p:pic>
      <p:pic>
        <p:nvPicPr>
          <p:cNvPr id="5" name="Рисунок 4" descr="showp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789040"/>
            <a:ext cx="5112568" cy="2671068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82625441_ptizi_20090601_5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1038"/>
            <a:ext cx="9144000" cy="54469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34400" cy="758952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Зазывают жаворонков.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988840"/>
            <a:ext cx="5472608" cy="3960440"/>
          </a:xfrm>
          <a:prstGeom prst="ellipse">
            <a:avLst/>
          </a:prstGeom>
          <a:ln w="190500" cap="rnd">
            <a:solidFill>
              <a:srgbClr val="7030A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ark-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5472608" cy="33626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Выпекают жаворонков из теста.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27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311386"/>
            <a:ext cx="4067944" cy="31187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И пьют чай у самовара.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69c8049062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6096000" cy="5661248"/>
          </a:xfrm>
          <a:prstGeom prst="rect">
            <a:avLst/>
          </a:prstGeom>
        </p:spPr>
      </p:pic>
      <p:pic>
        <p:nvPicPr>
          <p:cNvPr id="6" name="Рисунок 5" descr="0a15b9eb54beb5f6574620b9de18b3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196752"/>
            <a:ext cx="4139952" cy="5661248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02681065_186590_1600_1200_nevseoboi.com.u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pic>
        <p:nvPicPr>
          <p:cNvPr id="5" name="Рисунок 4" descr="i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812342"/>
            <a:ext cx="2016224" cy="190469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  <a:softEdge rad="6350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relaxedInset"/>
            <a:contourClr>
              <a:srgbClr val="333333"/>
            </a:contourClr>
          </a:sp3d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0_3023669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6680"/>
            <a:ext cx="9144000" cy="7071360"/>
          </a:xfrm>
          <a:prstGeom prst="rect">
            <a:avLst/>
          </a:prstGeom>
        </p:spPr>
      </p:pic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22467"/>
            <a:ext cx="3491880" cy="38232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339752" y="0"/>
            <a:ext cx="6804248" cy="156966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 днем, он внимательно вслушивается в звуки леса и если что-то не так, он немедленно все исправляет.</a:t>
            </a:r>
            <a:endParaRPr lang="ru-RU" sz="2400" b="1" cap="all" spc="0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80394358_13938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396536" cy="704740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570088" cy="16561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Но вот беда, в его лес до сих пор не пришла весна и он просит нашей помощи. Он забыл, что нужно сделать, для того, чтобы пришла весна.               Старичок - </a:t>
            </a:r>
            <a:r>
              <a:rPr lang="ru-RU" sz="2400" dirty="0" err="1" smtClean="0">
                <a:solidFill>
                  <a:srgbClr val="002060"/>
                </a:solidFill>
              </a:rPr>
              <a:t>лесовичок</a:t>
            </a:r>
            <a:r>
              <a:rPr lang="ru-RU" sz="2400" dirty="0" smtClean="0">
                <a:solidFill>
                  <a:srgbClr val="002060"/>
                </a:solidFill>
              </a:rPr>
              <a:t> будет надеяться на нас.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Весна -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221" y="2967335"/>
            <a:ext cx="74541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время года, когда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88640"/>
            <a:ext cx="8218160" cy="936104"/>
          </a:xfrm>
        </p:spPr>
        <p:txBody>
          <a:bodyPr>
            <a:normAutofit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</a:t>
            </a: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Солнышко греет сильнее</a:t>
            </a:r>
          </a:p>
          <a:p>
            <a:pPr lvl="1"/>
            <a:endParaRPr lang="ru-RU" dirty="0"/>
          </a:p>
        </p:txBody>
      </p:sp>
      <p:pic>
        <p:nvPicPr>
          <p:cNvPr id="8" name="Рисунок 7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242">
            <a:off x="1901094" y="1578178"/>
            <a:ext cx="5555238" cy="4666257"/>
          </a:xfrm>
          <a:prstGeom prst="ellipse">
            <a:avLst/>
          </a:prstGeom>
          <a:solidFill>
            <a:srgbClr val="FFFF00"/>
          </a:solidFill>
          <a:ln w="190500" cap="rnd">
            <a:solidFill>
              <a:srgbClr val="FFFF00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Тают и капают сосульки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aa025526be25e8999d2df5bb3e38e98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7200800" cy="3564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</a:ln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Тает снег, бегут ручьи.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1332213530_280601-werec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4844013" cy="31683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484784"/>
            <a:ext cx="3816424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Птицы возвращаются с юга.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1282625441_ptizi_20090601_58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9144000" cy="5877272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Набухают почки у деревьев.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fruehling-blatt_f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9252520" cy="5805264"/>
          </a:xfr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168</TotalTime>
  <Words>140</Words>
  <Application>Microsoft Office PowerPoint</Application>
  <PresentationFormat>Экран (4:3)</PresentationFormat>
  <Paragraphs>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Официальная</vt:lpstr>
      <vt:lpstr>Слайд 1</vt:lpstr>
      <vt:lpstr>Слайд 2</vt:lpstr>
      <vt:lpstr>Но вот беда, в его лес до сих пор не пришла весна и он просит нашей помощи. Он забыл, что нужно сделать, для того, чтобы пришла весна.               Старичок - лесовичок будет надеяться на нас.</vt:lpstr>
      <vt:lpstr>Весна -</vt:lpstr>
      <vt:lpstr>Слайд 5</vt:lpstr>
      <vt:lpstr>Тают и капают сосульки</vt:lpstr>
      <vt:lpstr>Тает снег, бегут ручьи.</vt:lpstr>
      <vt:lpstr>Птицы возвращаются с юга.</vt:lpstr>
      <vt:lpstr>Набухают почки у деревьев.</vt:lpstr>
      <vt:lpstr>Расцветают первые цветы.</vt:lpstr>
      <vt:lpstr>Все становится вокруг зеленым.</vt:lpstr>
      <vt:lpstr>Медведь просыпается от зимней спячки.</vt:lpstr>
      <vt:lpstr>Все радуются Весне и  празднуют Веснянку!</vt:lpstr>
      <vt:lpstr>Зазывают жаворонков.</vt:lpstr>
      <vt:lpstr>Выпекают жаворонков из теста.</vt:lpstr>
      <vt:lpstr>И пьют чай у самовара.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2013-05-20T18:45:46Z</dcterms:created>
  <dcterms:modified xsi:type="dcterms:W3CDTF">2013-05-20T21:40:28Z</dcterms:modified>
</cp:coreProperties>
</file>