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66" r:id="rId3"/>
    <p:sldId id="271" r:id="rId4"/>
    <p:sldId id="273" r:id="rId5"/>
    <p:sldId id="272" r:id="rId6"/>
    <p:sldId id="275" r:id="rId7"/>
    <p:sldId id="276" r:id="rId8"/>
    <p:sldId id="262" r:id="rId9"/>
    <p:sldId id="277" r:id="rId10"/>
    <p:sldId id="279" r:id="rId11"/>
    <p:sldId id="282" r:id="rId12"/>
    <p:sldId id="267" r:id="rId13"/>
    <p:sldId id="27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5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0D8C414-3E0A-4170-A989-950E272AEFF1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A666DFA-FF19-4F8B-A4A3-9285E6025D1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31404/99cd3358-c7e9-4842-9450-b311fbc25bff/s120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"/>
          <a:stretch/>
        </p:blipFill>
        <p:spPr bwMode="auto">
          <a:xfrm>
            <a:off x="0" y="-85076"/>
            <a:ext cx="9167855" cy="69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1558" y="476672"/>
            <a:ext cx="184730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7289" y="2015555"/>
            <a:ext cx="6313267" cy="92333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«Тепло в конверте»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1558" y="3573016"/>
            <a:ext cx="4652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103 ОАО «РЖД»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Гринева Ирина Васильевна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5302" y="276617"/>
            <a:ext cx="74972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</a:t>
            </a:r>
            <a:endParaRPr lang="ru-RU" sz="2000" b="1" cap="all" dirty="0">
              <a:ln w="90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Всероссийского профессионального конкурса</a:t>
            </a: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«Воспитатель года России» в 2023 году</a:t>
            </a:r>
          </a:p>
        </p:txBody>
      </p:sp>
      <p:pic>
        <p:nvPicPr>
          <p:cNvPr id="1028" name="Picture 4" descr="https://phonoteka.org/uploads/posts/2021-05/1621917957_20-phonoteka_org-p-fon-dlya-prezentatsii-konvert-2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6" t="28710" r="15833" b="5717"/>
          <a:stretch/>
        </p:blipFill>
        <p:spPr bwMode="auto">
          <a:xfrm>
            <a:off x="865939" y="3573016"/>
            <a:ext cx="2199321" cy="141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71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58/2b/1f/582b1f1749271b921fb4f359d0b6d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8" y="260648"/>
            <a:ext cx="9071053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633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31404/99cd3358-c7e9-4842-9450-b311fbc25bff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"/>
          <a:stretch/>
        </p:blipFill>
        <p:spPr bwMode="auto">
          <a:xfrm>
            <a:off x="0" y="-85076"/>
            <a:ext cx="9167855" cy="69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1558" y="476672"/>
            <a:ext cx="184730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7289" y="2015555"/>
            <a:ext cx="6313267" cy="92333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«Тепло в конверте»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1558" y="3573016"/>
            <a:ext cx="4652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103 ОАО «РЖД»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Гринева Ирина Васильевна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5302" y="276617"/>
            <a:ext cx="74972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</a:t>
            </a:r>
            <a:endParaRPr lang="ru-RU" sz="2000" b="1" cap="all" dirty="0">
              <a:ln w="90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Всероссийского профессионального конкурса</a:t>
            </a: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«Воспитатель года России» в 2023 году</a:t>
            </a:r>
          </a:p>
        </p:txBody>
      </p:sp>
      <p:pic>
        <p:nvPicPr>
          <p:cNvPr id="1028" name="Picture 4" descr="https://phonoteka.org/uploads/posts/2021-05/1621917957_20-phonoteka_org-p-fon-dlya-prezentatsii-konvert-2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6" t="28710" r="15833" b="5717"/>
          <a:stretch/>
        </p:blipFill>
        <p:spPr bwMode="auto">
          <a:xfrm>
            <a:off x="865939" y="3573016"/>
            <a:ext cx="2199321" cy="141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Detskie_pesni_-_Usatyjj_nyan_285573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3843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215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простоквашино клип 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8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31404/99cd3358-c7e9-4842-9450-b311fbc25bff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"/>
          <a:stretch/>
        </p:blipFill>
        <p:spPr bwMode="auto">
          <a:xfrm>
            <a:off x="0" y="-85076"/>
            <a:ext cx="9167855" cy="69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1558" y="476672"/>
            <a:ext cx="184730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7289" y="2015555"/>
            <a:ext cx="6313267" cy="92333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«Тепло в конверте»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1558" y="3573016"/>
            <a:ext cx="4652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103 ОАО «РЖД»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Гринева Ирина Васильевна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5302" y="276617"/>
            <a:ext cx="74972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</a:t>
            </a:r>
            <a:endParaRPr lang="ru-RU" sz="2000" b="1" cap="all" dirty="0">
              <a:ln w="90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Всероссийского профессионального конкурса</a:t>
            </a: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«Воспитатель года России» в 2023 году</a:t>
            </a:r>
          </a:p>
        </p:txBody>
      </p:sp>
      <p:pic>
        <p:nvPicPr>
          <p:cNvPr id="1028" name="Picture 4" descr="https://phonoteka.org/uploads/posts/2021-05/1621917957_20-phonoteka_org-p-fon-dlya-prezentatsii-konvert-2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6" t="28710" r="15833" b="5717"/>
          <a:stretch/>
        </p:blipFill>
        <p:spPr bwMode="auto">
          <a:xfrm>
            <a:off x="865939" y="3573016"/>
            <a:ext cx="2199321" cy="141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Неизвестен - Музыка для творчеств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63888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2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простоквашино клип 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2839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5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wixstatic.com/media/42bf3d_c16a6b118d214be9a2691a3347d575c4~mv2_d_1600_1200_s_2.jpg/v1/fill/w_1600,h_1200,al_c,q_85,enc_auto/42bf3d_c16a6b118d214be9a2691a3347d575c4~mv2_d_1600_1200_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.pinimg.com/originals/2f/f7/55/2ff7550cfdaad35d62ec003361d8659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443" y="1916832"/>
            <a:ext cx="2623212" cy="2475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595" y="908720"/>
            <a:ext cx="2386884" cy="1324606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https://images.saymedia-content.com/.image/t_share/MTc2NDYyOTg2MDU5MjYxOTE0/history-of-shorts-with-omg-photo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933056"/>
            <a:ext cx="2016224" cy="23828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Молния 8"/>
          <p:cNvSpPr/>
          <p:nvPr/>
        </p:nvSpPr>
        <p:spPr>
          <a:xfrm>
            <a:off x="1556433" y="3385545"/>
            <a:ext cx="1152128" cy="792088"/>
          </a:xfrm>
          <a:prstGeom prst="lightningBol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олния 9"/>
          <p:cNvSpPr/>
          <p:nvPr/>
        </p:nvSpPr>
        <p:spPr>
          <a:xfrm rot="20024547">
            <a:off x="1392385" y="4014223"/>
            <a:ext cx="1060111" cy="756011"/>
          </a:xfrm>
          <a:prstGeom prst="lightningBol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Молния 10"/>
          <p:cNvSpPr/>
          <p:nvPr/>
        </p:nvSpPr>
        <p:spPr>
          <a:xfrm rot="1017768">
            <a:off x="2222982" y="3226245"/>
            <a:ext cx="1152128" cy="792088"/>
          </a:xfrm>
          <a:prstGeom prst="lightningBol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2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wixstatic.com/media/42bf3d_c16a6b118d214be9a2691a3347d575c4~mv2_d_1600_1200_s_2.jpg/v1/fill/w_1600,h_1200,al_c,q_85,enc_auto/42bf3d_c16a6b118d214be9a2691a3347d575c4~mv2_d_1600_1200_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telegra.ph/file/47d6c06558b1f7bc64f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1" r="22267"/>
          <a:stretch/>
        </p:blipFill>
        <p:spPr bwMode="auto">
          <a:xfrm>
            <a:off x="426292" y="2276872"/>
            <a:ext cx="3516101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lusana.ru/files/7181/268/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63" t="12946" r="8895" b="12675"/>
          <a:stretch/>
        </p:blipFill>
        <p:spPr bwMode="auto">
          <a:xfrm>
            <a:off x="3942393" y="252963"/>
            <a:ext cx="3294384" cy="232227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drevniebogi.ru/wp-content/uploads/2016/02/516429d757f98e17580bc9b9574d38e3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12975"/>
            <a:ext cx="4375278" cy="321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69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wixstatic.com/media/42bf3d_c16a6b118d214be9a2691a3347d575c4~mv2_d_1600_1200_s_2.jpg/v1/fill/w_1600,h_1200,al_c,q_85,enc_auto/42bf3d_c16a6b118d214be9a2691a3347d575c4~mv2_d_1600_1200_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www.noonpost.com/sites/default/files/styles/article_image_1226_x_840/public/field/image/fusion360-from-cave-paintings-to-content-marketi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20" y="1798834"/>
            <a:ext cx="4320480" cy="37621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naked-science.ru/wp-content/uploads/2021/07/ve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96"/>
            <a:ext cx="5112568" cy="35702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s://ic.pics.livejournal.com/aleksey_verbov/77353759/282691/282691_1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9" y="3583973"/>
            <a:ext cx="419150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897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wixstatic.com/media/42bf3d_c16a6b118d214be9a2691a3347d575c4~mv2_d_1600_1200_s_2.jpg/v1/fill/w_1600,h_1200,al_c,q_85,enc_auto/42bf3d_c16a6b118d214be9a2691a3347d575c4~mv2_d_1600_1200_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www.mtrgroup.ru/wp-content/uploads/App-Post/12/content_img/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52" t="8376"/>
          <a:stretch/>
        </p:blipFill>
        <p:spPr bwMode="auto">
          <a:xfrm>
            <a:off x="547583" y="1592796"/>
            <a:ext cx="3737383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gamerwall.pro/uploads/posts/2022-03/1647339989_8-gamerwall-pro-p-gonets-art-krasivie-oboi-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934" y="352418"/>
            <a:ext cx="4380575" cy="30765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kvaclub.ru/wp-content/uploads/2013/04/tr04_2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306" y="3933056"/>
            <a:ext cx="4053830" cy="2432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48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wixstatic.com/media/42bf3d_c16a6b118d214be9a2691a3347d575c4~mv2_d_1600_1200_s_2.jpg/v1/fill/w_1600,h_1200,al_c,q_85,enc_auto/42bf3d_c16a6b118d214be9a2691a3347d575c4~mv2_d_1600_1200_s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zverovod.info/wp-content/uploads/2021/04/77-1024x67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3" t="11304" b="7959"/>
          <a:stretch/>
        </p:blipFill>
        <p:spPr bwMode="auto">
          <a:xfrm>
            <a:off x="4086645" y="3284984"/>
            <a:ext cx="5040560" cy="34563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klubmama.ru/uploads/posts/2022-09/1662932175_33-klubmama-ru-p-applikatsiya-pochtovii-golub-foto-4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02" y="1844824"/>
            <a:ext cx="2915194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ezon-dacha.ru/wp-content/uploads/a/b/5/ab5051b51d6a654afbcaaaf198bcfa2f.jpe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99" t="16402" r="8505" b="41913"/>
          <a:stretch/>
        </p:blipFill>
        <p:spPr bwMode="auto">
          <a:xfrm>
            <a:off x="3491880" y="332656"/>
            <a:ext cx="3949832" cy="285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60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livelenta.com/wp-content/uploads/2016/05/27-05-treker-posylok-iz-kitaya-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052736"/>
            <a:ext cx="7056784" cy="4608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66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31404/99cd3358-c7e9-4842-9450-b311fbc25bff/s120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6"/>
          <a:stretch/>
        </p:blipFill>
        <p:spPr bwMode="auto">
          <a:xfrm>
            <a:off x="0" y="-85076"/>
            <a:ext cx="9167855" cy="69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91558" y="476672"/>
            <a:ext cx="184730" cy="153888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endParaRPr lang="ru-RU" sz="40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7289" y="2015555"/>
            <a:ext cx="6313267" cy="92333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«Тепло в конверте»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1558" y="3573016"/>
            <a:ext cx="46524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1КК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Детский сад № 103 ОАО «РЖД» </a:t>
            </a: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Гринева Ирина Васильевна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5302" y="276617"/>
            <a:ext cx="749724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</a:t>
            </a:r>
            <a:endParaRPr lang="ru-RU" sz="2000" b="1" cap="all" dirty="0">
              <a:ln w="9000" cmpd="sng">
                <a:solidFill>
                  <a:srgbClr val="00B0F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Всероссийского профессионального конкурса</a:t>
            </a:r>
          </a:p>
          <a:p>
            <a:pPr algn="ctr"/>
            <a:r>
              <a:rPr lang="ru-RU" sz="2000" b="1" cap="all" dirty="0">
                <a:ln w="9000" cmpd="sng">
                  <a:solidFill>
                    <a:srgbClr val="00B0F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«Воспитатель года России» в 2023 году</a:t>
            </a:r>
          </a:p>
        </p:txBody>
      </p:sp>
      <p:pic>
        <p:nvPicPr>
          <p:cNvPr id="1028" name="Picture 4" descr="https://phonoteka.org/uploads/posts/2021-05/1621917957_20-phonoteka_org-p-fon-dlya-prezentatsii-konvert-21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6" t="28710" r="15833" b="5717"/>
          <a:stretch/>
        </p:blipFill>
        <p:spPr bwMode="auto">
          <a:xfrm>
            <a:off x="865939" y="3573016"/>
            <a:ext cx="2199321" cy="141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Detskie_pesni_-_Usatyjj_nyan_285573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683843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1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6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Кутюр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Смокинг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197</TotalTime>
  <Words>120</Words>
  <Application>Microsoft Office PowerPoint</Application>
  <PresentationFormat>Экран (4:3)</PresentationFormat>
  <Paragraphs>28</Paragraphs>
  <Slides>13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Кутюр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Качалкин</dc:creator>
  <cp:lastModifiedBy>Дмитрий Качалкин</cp:lastModifiedBy>
  <cp:revision>22</cp:revision>
  <dcterms:created xsi:type="dcterms:W3CDTF">2023-02-15T05:54:46Z</dcterms:created>
  <dcterms:modified xsi:type="dcterms:W3CDTF">2023-04-19T02:00:05Z</dcterms:modified>
</cp:coreProperties>
</file>