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4" r:id="rId4"/>
    <p:sldId id="302" r:id="rId5"/>
    <p:sldId id="276" r:id="rId6"/>
    <p:sldId id="284" r:id="rId7"/>
    <p:sldId id="282" r:id="rId8"/>
    <p:sldId id="281" r:id="rId9"/>
    <p:sldId id="283" r:id="rId10"/>
    <p:sldId id="280" r:id="rId11"/>
    <p:sldId id="279" r:id="rId12"/>
    <p:sldId id="278" r:id="rId13"/>
    <p:sldId id="299" r:id="rId14"/>
    <p:sldId id="272" r:id="rId15"/>
    <p:sldId id="298" r:id="rId16"/>
    <p:sldId id="296" r:id="rId17"/>
    <p:sldId id="29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8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FD661-D66E-4AC4-B4F2-F2421C770BB0}" type="doc">
      <dgm:prSet loTypeId="urn:microsoft.com/office/officeart/2005/8/layout/cycle8" loCatId="cycle" qsTypeId="urn:microsoft.com/office/officeart/2005/8/quickstyle/simple1" qsCatId="simple" csTypeId="urn:microsoft.com/office/officeart/2005/8/colors/colorful5" csCatId="colorful" phldr="1"/>
      <dgm:spPr/>
    </dgm:pt>
    <dgm:pt modelId="{3B47D776-DBA9-4DEA-8920-0FDF8133E438}">
      <dgm:prSet phldrT="[Текст]"/>
      <dgm:spPr/>
      <dgm:t>
        <a:bodyPr/>
        <a:lstStyle/>
        <a:p>
          <a:r>
            <a:rPr lang="ru-RU" dirty="0" smtClean="0"/>
            <a:t>Психология</a:t>
          </a:r>
          <a:endParaRPr lang="ru-RU" dirty="0"/>
        </a:p>
      </dgm:t>
    </dgm:pt>
    <dgm:pt modelId="{85CD45C2-05D3-4533-B201-A0621F4FA466}" type="parTrans" cxnId="{016824A0-C4D0-40C5-9B38-0371BC74BC70}">
      <dgm:prSet/>
      <dgm:spPr/>
      <dgm:t>
        <a:bodyPr/>
        <a:lstStyle/>
        <a:p>
          <a:endParaRPr lang="ru-RU"/>
        </a:p>
      </dgm:t>
    </dgm:pt>
    <dgm:pt modelId="{6107DB74-9ADD-448C-9D5D-6DF73D9C80CC}" type="sibTrans" cxnId="{016824A0-C4D0-40C5-9B38-0371BC74BC70}">
      <dgm:prSet/>
      <dgm:spPr/>
      <dgm:t>
        <a:bodyPr/>
        <a:lstStyle/>
        <a:p>
          <a:endParaRPr lang="ru-RU"/>
        </a:p>
      </dgm:t>
    </dgm:pt>
    <dgm:pt modelId="{5F3FDACF-7F0F-4BA9-A540-337B5A368EBF}">
      <dgm:prSet phldrT="[Текст]"/>
      <dgm:spPr/>
      <dgm:t>
        <a:bodyPr/>
        <a:lstStyle/>
        <a:p>
          <a:r>
            <a:rPr lang="ru-RU" dirty="0" smtClean="0"/>
            <a:t>Музееведение</a:t>
          </a:r>
          <a:endParaRPr lang="ru-RU" dirty="0"/>
        </a:p>
      </dgm:t>
    </dgm:pt>
    <dgm:pt modelId="{8AA60F95-6AAB-449A-8915-BF8E8C5FF21E}" type="parTrans" cxnId="{DC5D44CE-619C-4C27-816D-9C6008621731}">
      <dgm:prSet/>
      <dgm:spPr/>
      <dgm:t>
        <a:bodyPr/>
        <a:lstStyle/>
        <a:p>
          <a:endParaRPr lang="ru-RU"/>
        </a:p>
      </dgm:t>
    </dgm:pt>
    <dgm:pt modelId="{D2B1CB0A-B2C3-4157-9E57-B33B26A618E3}" type="sibTrans" cxnId="{DC5D44CE-619C-4C27-816D-9C6008621731}">
      <dgm:prSet/>
      <dgm:spPr/>
      <dgm:t>
        <a:bodyPr/>
        <a:lstStyle/>
        <a:p>
          <a:endParaRPr lang="ru-RU"/>
        </a:p>
      </dgm:t>
    </dgm:pt>
    <dgm:pt modelId="{B4C60C75-5F71-4152-95B2-5B9F44448292}">
      <dgm:prSet phldrT="[Текст]"/>
      <dgm:spPr/>
      <dgm:t>
        <a:bodyPr/>
        <a:lstStyle/>
        <a:p>
          <a:r>
            <a:rPr lang="ru-RU" dirty="0" smtClean="0"/>
            <a:t>Педагогика</a:t>
          </a:r>
          <a:endParaRPr lang="ru-RU" dirty="0"/>
        </a:p>
      </dgm:t>
    </dgm:pt>
    <dgm:pt modelId="{69D4FACD-A4CD-4123-8903-F7B4E45EAC0E}" type="parTrans" cxnId="{E4877471-0537-4660-A848-8F6FD04737A4}">
      <dgm:prSet/>
      <dgm:spPr/>
      <dgm:t>
        <a:bodyPr/>
        <a:lstStyle/>
        <a:p>
          <a:endParaRPr lang="ru-RU"/>
        </a:p>
      </dgm:t>
    </dgm:pt>
    <dgm:pt modelId="{D07078F0-F3B3-47C9-B723-2A5ED8E725A6}" type="sibTrans" cxnId="{E4877471-0537-4660-A848-8F6FD04737A4}">
      <dgm:prSet/>
      <dgm:spPr/>
      <dgm:t>
        <a:bodyPr/>
        <a:lstStyle/>
        <a:p>
          <a:endParaRPr lang="ru-RU"/>
        </a:p>
      </dgm:t>
    </dgm:pt>
    <dgm:pt modelId="{DCF6A637-B585-4BE9-A3B4-BDCF5B868D05}" type="pres">
      <dgm:prSet presAssocID="{D37FD661-D66E-4AC4-B4F2-F2421C770BB0}" presName="compositeShape" presStyleCnt="0">
        <dgm:presLayoutVars>
          <dgm:chMax val="7"/>
          <dgm:dir/>
          <dgm:resizeHandles val="exact"/>
        </dgm:presLayoutVars>
      </dgm:prSet>
      <dgm:spPr/>
    </dgm:pt>
    <dgm:pt modelId="{2A0DCB77-D6B8-43F0-9E69-C2A024A4719A}" type="pres">
      <dgm:prSet presAssocID="{D37FD661-D66E-4AC4-B4F2-F2421C770BB0}" presName="wedge1" presStyleLbl="node1" presStyleIdx="0" presStyleCnt="3"/>
      <dgm:spPr/>
      <dgm:t>
        <a:bodyPr/>
        <a:lstStyle/>
        <a:p>
          <a:endParaRPr lang="ru-RU"/>
        </a:p>
      </dgm:t>
    </dgm:pt>
    <dgm:pt modelId="{F5616E32-0F4B-4B65-B9F6-81CEECD44479}" type="pres">
      <dgm:prSet presAssocID="{D37FD661-D66E-4AC4-B4F2-F2421C770BB0}" presName="dummy1a" presStyleCnt="0"/>
      <dgm:spPr/>
    </dgm:pt>
    <dgm:pt modelId="{EDB6B1D1-BB32-4930-A38A-A0B72EAE4CEC}" type="pres">
      <dgm:prSet presAssocID="{D37FD661-D66E-4AC4-B4F2-F2421C770BB0}" presName="dummy1b" presStyleCnt="0"/>
      <dgm:spPr/>
    </dgm:pt>
    <dgm:pt modelId="{D65BC645-B39E-448A-A186-11C6F65AB138}" type="pres">
      <dgm:prSet presAssocID="{D37FD661-D66E-4AC4-B4F2-F2421C770BB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75EB08-F948-4F4A-A716-D2D734FF2E54}" type="pres">
      <dgm:prSet presAssocID="{D37FD661-D66E-4AC4-B4F2-F2421C770BB0}" presName="wedge2" presStyleLbl="node1" presStyleIdx="1" presStyleCnt="3"/>
      <dgm:spPr/>
      <dgm:t>
        <a:bodyPr/>
        <a:lstStyle/>
        <a:p>
          <a:endParaRPr lang="ru-RU"/>
        </a:p>
      </dgm:t>
    </dgm:pt>
    <dgm:pt modelId="{42A3CE83-32A9-42D0-83E7-76395295C635}" type="pres">
      <dgm:prSet presAssocID="{D37FD661-D66E-4AC4-B4F2-F2421C770BB0}" presName="dummy2a" presStyleCnt="0"/>
      <dgm:spPr/>
    </dgm:pt>
    <dgm:pt modelId="{3BBF2020-BE45-4BE8-9409-4642EFEC7868}" type="pres">
      <dgm:prSet presAssocID="{D37FD661-D66E-4AC4-B4F2-F2421C770BB0}" presName="dummy2b" presStyleCnt="0"/>
      <dgm:spPr/>
    </dgm:pt>
    <dgm:pt modelId="{1611BA36-6E25-43AA-89C1-9474D514D356}" type="pres">
      <dgm:prSet presAssocID="{D37FD661-D66E-4AC4-B4F2-F2421C770BB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809BE-F0F7-461A-9BBE-0898F8357CDB}" type="pres">
      <dgm:prSet presAssocID="{D37FD661-D66E-4AC4-B4F2-F2421C770BB0}" presName="wedge3" presStyleLbl="node1" presStyleIdx="2" presStyleCnt="3"/>
      <dgm:spPr/>
      <dgm:t>
        <a:bodyPr/>
        <a:lstStyle/>
        <a:p>
          <a:endParaRPr lang="ru-RU"/>
        </a:p>
      </dgm:t>
    </dgm:pt>
    <dgm:pt modelId="{4BC865A8-D30E-4980-9138-E9CFF9D62F67}" type="pres">
      <dgm:prSet presAssocID="{D37FD661-D66E-4AC4-B4F2-F2421C770BB0}" presName="dummy3a" presStyleCnt="0"/>
      <dgm:spPr/>
    </dgm:pt>
    <dgm:pt modelId="{63A54535-2CCF-4245-8B78-5308F5E2C3A2}" type="pres">
      <dgm:prSet presAssocID="{D37FD661-D66E-4AC4-B4F2-F2421C770BB0}" presName="dummy3b" presStyleCnt="0"/>
      <dgm:spPr/>
    </dgm:pt>
    <dgm:pt modelId="{66EAE6C5-4173-413A-B6D6-A1A3FD544FDC}" type="pres">
      <dgm:prSet presAssocID="{D37FD661-D66E-4AC4-B4F2-F2421C770BB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F91F7-FC14-4233-879B-A1601254FBD3}" type="pres">
      <dgm:prSet presAssocID="{6107DB74-9ADD-448C-9D5D-6DF73D9C80CC}" presName="arrowWedge1" presStyleLbl="fgSibTrans2D1" presStyleIdx="0" presStyleCnt="3"/>
      <dgm:spPr/>
    </dgm:pt>
    <dgm:pt modelId="{7A68576C-72EB-4E39-A70D-09BB9CA13476}" type="pres">
      <dgm:prSet presAssocID="{D2B1CB0A-B2C3-4157-9E57-B33B26A618E3}" presName="arrowWedge2" presStyleLbl="fgSibTrans2D1" presStyleIdx="1" presStyleCnt="3"/>
      <dgm:spPr/>
    </dgm:pt>
    <dgm:pt modelId="{0570C80F-B6D4-424E-A6AE-69FE77E49D76}" type="pres">
      <dgm:prSet presAssocID="{D07078F0-F3B3-47C9-B723-2A5ED8E725A6}" presName="arrowWedge3" presStyleLbl="fgSibTrans2D1" presStyleIdx="2" presStyleCnt="3"/>
      <dgm:spPr/>
    </dgm:pt>
  </dgm:ptLst>
  <dgm:cxnLst>
    <dgm:cxn modelId="{6403D70F-6408-42A5-8DEB-B223EACD4BDC}" type="presOf" srcId="{3B47D776-DBA9-4DEA-8920-0FDF8133E438}" destId="{2A0DCB77-D6B8-43F0-9E69-C2A024A4719A}" srcOrd="0" destOrd="0" presId="urn:microsoft.com/office/officeart/2005/8/layout/cycle8"/>
    <dgm:cxn modelId="{AF4522CC-D557-4FAE-94C0-9B69B2E6520D}" type="presOf" srcId="{3B47D776-DBA9-4DEA-8920-0FDF8133E438}" destId="{D65BC645-B39E-448A-A186-11C6F65AB138}" srcOrd="1" destOrd="0" presId="urn:microsoft.com/office/officeart/2005/8/layout/cycle8"/>
    <dgm:cxn modelId="{DC5D44CE-619C-4C27-816D-9C6008621731}" srcId="{D37FD661-D66E-4AC4-B4F2-F2421C770BB0}" destId="{5F3FDACF-7F0F-4BA9-A540-337B5A368EBF}" srcOrd="1" destOrd="0" parTransId="{8AA60F95-6AAB-449A-8915-BF8E8C5FF21E}" sibTransId="{D2B1CB0A-B2C3-4157-9E57-B33B26A618E3}"/>
    <dgm:cxn modelId="{F2A6524C-DE25-4E2F-A5C0-AAE06C52332C}" type="presOf" srcId="{D37FD661-D66E-4AC4-B4F2-F2421C770BB0}" destId="{DCF6A637-B585-4BE9-A3B4-BDCF5B868D05}" srcOrd="0" destOrd="0" presId="urn:microsoft.com/office/officeart/2005/8/layout/cycle8"/>
    <dgm:cxn modelId="{E4877471-0537-4660-A848-8F6FD04737A4}" srcId="{D37FD661-D66E-4AC4-B4F2-F2421C770BB0}" destId="{B4C60C75-5F71-4152-95B2-5B9F44448292}" srcOrd="2" destOrd="0" parTransId="{69D4FACD-A4CD-4123-8903-F7B4E45EAC0E}" sibTransId="{D07078F0-F3B3-47C9-B723-2A5ED8E725A6}"/>
    <dgm:cxn modelId="{016824A0-C4D0-40C5-9B38-0371BC74BC70}" srcId="{D37FD661-D66E-4AC4-B4F2-F2421C770BB0}" destId="{3B47D776-DBA9-4DEA-8920-0FDF8133E438}" srcOrd="0" destOrd="0" parTransId="{85CD45C2-05D3-4533-B201-A0621F4FA466}" sibTransId="{6107DB74-9ADD-448C-9D5D-6DF73D9C80CC}"/>
    <dgm:cxn modelId="{2B5D460D-9484-47EE-9B6D-358B13B36A7A}" type="presOf" srcId="{B4C60C75-5F71-4152-95B2-5B9F44448292}" destId="{66EAE6C5-4173-413A-B6D6-A1A3FD544FDC}" srcOrd="1" destOrd="0" presId="urn:microsoft.com/office/officeart/2005/8/layout/cycle8"/>
    <dgm:cxn modelId="{B1747BC4-4F73-4642-AFF4-52C9FE17DC58}" type="presOf" srcId="{5F3FDACF-7F0F-4BA9-A540-337B5A368EBF}" destId="{AC75EB08-F948-4F4A-A716-D2D734FF2E54}" srcOrd="0" destOrd="0" presId="urn:microsoft.com/office/officeart/2005/8/layout/cycle8"/>
    <dgm:cxn modelId="{F05F9977-CD7C-44DA-AD9E-DC60CD3F28C1}" type="presOf" srcId="{5F3FDACF-7F0F-4BA9-A540-337B5A368EBF}" destId="{1611BA36-6E25-43AA-89C1-9474D514D356}" srcOrd="1" destOrd="0" presId="urn:microsoft.com/office/officeart/2005/8/layout/cycle8"/>
    <dgm:cxn modelId="{18DF07A7-E5C6-4AD5-8FEA-3A0DC97C9C6C}" type="presOf" srcId="{B4C60C75-5F71-4152-95B2-5B9F44448292}" destId="{316809BE-F0F7-461A-9BBE-0898F8357CDB}" srcOrd="0" destOrd="0" presId="urn:microsoft.com/office/officeart/2005/8/layout/cycle8"/>
    <dgm:cxn modelId="{2064E430-64DD-4253-8285-40AB692E26D9}" type="presParOf" srcId="{DCF6A637-B585-4BE9-A3B4-BDCF5B868D05}" destId="{2A0DCB77-D6B8-43F0-9E69-C2A024A4719A}" srcOrd="0" destOrd="0" presId="urn:microsoft.com/office/officeart/2005/8/layout/cycle8"/>
    <dgm:cxn modelId="{41F131C5-24DA-4C8F-84A3-CB1399D37028}" type="presParOf" srcId="{DCF6A637-B585-4BE9-A3B4-BDCF5B868D05}" destId="{F5616E32-0F4B-4B65-B9F6-81CEECD44479}" srcOrd="1" destOrd="0" presId="urn:microsoft.com/office/officeart/2005/8/layout/cycle8"/>
    <dgm:cxn modelId="{D35DAECA-F56A-4C68-AEA6-6BA8A402F8F7}" type="presParOf" srcId="{DCF6A637-B585-4BE9-A3B4-BDCF5B868D05}" destId="{EDB6B1D1-BB32-4930-A38A-A0B72EAE4CEC}" srcOrd="2" destOrd="0" presId="urn:microsoft.com/office/officeart/2005/8/layout/cycle8"/>
    <dgm:cxn modelId="{E2C0D712-DE10-4A1A-9B1A-9E94216CEAC5}" type="presParOf" srcId="{DCF6A637-B585-4BE9-A3B4-BDCF5B868D05}" destId="{D65BC645-B39E-448A-A186-11C6F65AB138}" srcOrd="3" destOrd="0" presId="urn:microsoft.com/office/officeart/2005/8/layout/cycle8"/>
    <dgm:cxn modelId="{0CB32C5B-C586-4D53-93F0-B1D1BA4E77AA}" type="presParOf" srcId="{DCF6A637-B585-4BE9-A3B4-BDCF5B868D05}" destId="{AC75EB08-F948-4F4A-A716-D2D734FF2E54}" srcOrd="4" destOrd="0" presId="urn:microsoft.com/office/officeart/2005/8/layout/cycle8"/>
    <dgm:cxn modelId="{26BEA56B-4CBE-4BF3-A6C5-05932F658601}" type="presParOf" srcId="{DCF6A637-B585-4BE9-A3B4-BDCF5B868D05}" destId="{42A3CE83-32A9-42D0-83E7-76395295C635}" srcOrd="5" destOrd="0" presId="urn:microsoft.com/office/officeart/2005/8/layout/cycle8"/>
    <dgm:cxn modelId="{D4FA13C4-F900-4FFE-AEB7-AC602EC5AC15}" type="presParOf" srcId="{DCF6A637-B585-4BE9-A3B4-BDCF5B868D05}" destId="{3BBF2020-BE45-4BE8-9409-4642EFEC7868}" srcOrd="6" destOrd="0" presId="urn:microsoft.com/office/officeart/2005/8/layout/cycle8"/>
    <dgm:cxn modelId="{4F8C6779-DE78-4A07-8C9E-0DCB84777065}" type="presParOf" srcId="{DCF6A637-B585-4BE9-A3B4-BDCF5B868D05}" destId="{1611BA36-6E25-43AA-89C1-9474D514D356}" srcOrd="7" destOrd="0" presId="urn:microsoft.com/office/officeart/2005/8/layout/cycle8"/>
    <dgm:cxn modelId="{2510758F-DBEE-4D97-A658-238B46BE757F}" type="presParOf" srcId="{DCF6A637-B585-4BE9-A3B4-BDCF5B868D05}" destId="{316809BE-F0F7-461A-9BBE-0898F8357CDB}" srcOrd="8" destOrd="0" presId="urn:microsoft.com/office/officeart/2005/8/layout/cycle8"/>
    <dgm:cxn modelId="{16104CBB-28FF-44CB-B2D1-904B6DB30CAB}" type="presParOf" srcId="{DCF6A637-B585-4BE9-A3B4-BDCF5B868D05}" destId="{4BC865A8-D30E-4980-9138-E9CFF9D62F67}" srcOrd="9" destOrd="0" presId="urn:microsoft.com/office/officeart/2005/8/layout/cycle8"/>
    <dgm:cxn modelId="{7FED9B49-4B31-4822-8CCF-5076AAD18A28}" type="presParOf" srcId="{DCF6A637-B585-4BE9-A3B4-BDCF5B868D05}" destId="{63A54535-2CCF-4245-8B78-5308F5E2C3A2}" srcOrd="10" destOrd="0" presId="urn:microsoft.com/office/officeart/2005/8/layout/cycle8"/>
    <dgm:cxn modelId="{8C447EE6-6BC9-4B00-8F72-4F5FAB4DB899}" type="presParOf" srcId="{DCF6A637-B585-4BE9-A3B4-BDCF5B868D05}" destId="{66EAE6C5-4173-413A-B6D6-A1A3FD544FDC}" srcOrd="11" destOrd="0" presId="urn:microsoft.com/office/officeart/2005/8/layout/cycle8"/>
    <dgm:cxn modelId="{873400D4-5731-4D33-B77D-F4BFF913064F}" type="presParOf" srcId="{DCF6A637-B585-4BE9-A3B4-BDCF5B868D05}" destId="{0BBF91F7-FC14-4233-879B-A1601254FBD3}" srcOrd="12" destOrd="0" presId="urn:microsoft.com/office/officeart/2005/8/layout/cycle8"/>
    <dgm:cxn modelId="{8DB8F77B-170D-4115-B09A-1388924D7174}" type="presParOf" srcId="{DCF6A637-B585-4BE9-A3B4-BDCF5B868D05}" destId="{7A68576C-72EB-4E39-A70D-09BB9CA13476}" srcOrd="13" destOrd="0" presId="urn:microsoft.com/office/officeart/2005/8/layout/cycle8"/>
    <dgm:cxn modelId="{192110A0-44B8-4D9D-A07A-DAEAB1A2B926}" type="presParOf" srcId="{DCF6A637-B585-4BE9-A3B4-BDCF5B868D05}" destId="{0570C80F-B6D4-424E-A6AE-69FE77E49D76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7BFAE3-E7EA-482C-8CDE-F6E97A08911F}" type="doc">
      <dgm:prSet loTypeId="urn:microsoft.com/office/officeart/2005/8/layout/equation2" loCatId="process" qsTypeId="urn:microsoft.com/office/officeart/2005/8/quickstyle/simple1" qsCatId="simple" csTypeId="urn:microsoft.com/office/officeart/2005/8/colors/colorful3" csCatId="colorful" phldr="1"/>
      <dgm:spPr/>
    </dgm:pt>
    <dgm:pt modelId="{42494516-75E7-4268-AC40-066EBB2BCF69}">
      <dgm:prSet phldrT="[Текст]"/>
      <dgm:spPr/>
      <dgm:t>
        <a:bodyPr/>
        <a:lstStyle/>
        <a:p>
          <a:r>
            <a:rPr lang="ru-RU" dirty="0" smtClean="0"/>
            <a:t>Метод проектирования</a:t>
          </a:r>
          <a:endParaRPr lang="ru-RU" dirty="0"/>
        </a:p>
      </dgm:t>
    </dgm:pt>
    <dgm:pt modelId="{B513DF8F-04CA-44DD-A726-28DE64D2EBFC}" type="parTrans" cxnId="{D70B237C-423D-407C-8BF7-B98A58BE3BB8}">
      <dgm:prSet/>
      <dgm:spPr/>
      <dgm:t>
        <a:bodyPr/>
        <a:lstStyle/>
        <a:p>
          <a:endParaRPr lang="ru-RU"/>
        </a:p>
      </dgm:t>
    </dgm:pt>
    <dgm:pt modelId="{5BA37B9A-59E1-4F08-95E8-AC61DE9A9771}" type="sibTrans" cxnId="{D70B237C-423D-407C-8BF7-B98A58BE3BB8}">
      <dgm:prSet/>
      <dgm:spPr/>
      <dgm:t>
        <a:bodyPr/>
        <a:lstStyle/>
        <a:p>
          <a:endParaRPr lang="ru-RU"/>
        </a:p>
      </dgm:t>
    </dgm:pt>
    <dgm:pt modelId="{82868F83-5EAD-43F1-8585-CC8FC382E029}">
      <dgm:prSet phldrT="[Текст]"/>
      <dgm:spPr/>
      <dgm:t>
        <a:bodyPr/>
        <a:lstStyle/>
        <a:p>
          <a:r>
            <a:rPr lang="ru-RU" dirty="0" smtClean="0"/>
            <a:t>Игровые технологии</a:t>
          </a:r>
          <a:endParaRPr lang="ru-RU" dirty="0"/>
        </a:p>
      </dgm:t>
    </dgm:pt>
    <dgm:pt modelId="{5B9BF86F-836B-40CA-B0F9-34A1955DC420}" type="parTrans" cxnId="{E68F451E-5B60-408C-8D43-6DA8A0017F6C}">
      <dgm:prSet/>
      <dgm:spPr/>
      <dgm:t>
        <a:bodyPr/>
        <a:lstStyle/>
        <a:p>
          <a:endParaRPr lang="ru-RU"/>
        </a:p>
      </dgm:t>
    </dgm:pt>
    <dgm:pt modelId="{0D7CF7C4-DE16-48D3-A816-F90042F10AF6}" type="sibTrans" cxnId="{E68F451E-5B60-408C-8D43-6DA8A0017F6C}">
      <dgm:prSet/>
      <dgm:spPr/>
      <dgm:t>
        <a:bodyPr/>
        <a:lstStyle/>
        <a:p>
          <a:endParaRPr lang="ru-RU"/>
        </a:p>
      </dgm:t>
    </dgm:pt>
    <dgm:pt modelId="{453FE48B-2723-495E-A327-49FE8610B80C}">
      <dgm:prSet phldrT="[Текст]"/>
      <dgm:spPr/>
      <dgm:t>
        <a:bodyPr/>
        <a:lstStyle/>
        <a:p>
          <a:r>
            <a:rPr lang="ru-RU" dirty="0" smtClean="0"/>
            <a:t>Музейная педагогика, </a:t>
          </a:r>
        </a:p>
        <a:p>
          <a:r>
            <a:rPr lang="ru-RU" dirty="0" smtClean="0"/>
            <a:t>как педагогическая технология</a:t>
          </a:r>
          <a:endParaRPr lang="ru-RU" dirty="0"/>
        </a:p>
      </dgm:t>
    </dgm:pt>
    <dgm:pt modelId="{7EF3523D-BFB5-42A2-8597-362562DB1F31}" type="parTrans" cxnId="{CBF7ACCD-674C-4A49-A2DF-1341A4264A30}">
      <dgm:prSet/>
      <dgm:spPr/>
      <dgm:t>
        <a:bodyPr/>
        <a:lstStyle/>
        <a:p>
          <a:endParaRPr lang="ru-RU"/>
        </a:p>
      </dgm:t>
    </dgm:pt>
    <dgm:pt modelId="{9BB28293-A655-42FE-AB76-58138AE7AE80}" type="sibTrans" cxnId="{CBF7ACCD-674C-4A49-A2DF-1341A4264A30}">
      <dgm:prSet/>
      <dgm:spPr/>
      <dgm:t>
        <a:bodyPr/>
        <a:lstStyle/>
        <a:p>
          <a:endParaRPr lang="ru-RU"/>
        </a:p>
      </dgm:t>
    </dgm:pt>
    <dgm:pt modelId="{ED60D935-3EEB-4B23-B93F-9D3BE706D97B}" type="pres">
      <dgm:prSet presAssocID="{DB7BFAE3-E7EA-482C-8CDE-F6E97A08911F}" presName="Name0" presStyleCnt="0">
        <dgm:presLayoutVars>
          <dgm:dir/>
          <dgm:resizeHandles val="exact"/>
        </dgm:presLayoutVars>
      </dgm:prSet>
      <dgm:spPr/>
    </dgm:pt>
    <dgm:pt modelId="{91A89E77-A930-4CBB-85E2-310D1ED54674}" type="pres">
      <dgm:prSet presAssocID="{DB7BFAE3-E7EA-482C-8CDE-F6E97A08911F}" presName="vNodes" presStyleCnt="0"/>
      <dgm:spPr/>
    </dgm:pt>
    <dgm:pt modelId="{52B85C09-BA1C-460E-92A0-F453B48C64A1}" type="pres">
      <dgm:prSet presAssocID="{42494516-75E7-4268-AC40-066EBB2BCF6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6B039-5C2F-4656-AD14-D657B38EF794}" type="pres">
      <dgm:prSet presAssocID="{5BA37B9A-59E1-4F08-95E8-AC61DE9A9771}" presName="spacerT" presStyleCnt="0"/>
      <dgm:spPr/>
    </dgm:pt>
    <dgm:pt modelId="{D5123DE6-2352-4146-8960-CF8EBD87332C}" type="pres">
      <dgm:prSet presAssocID="{5BA37B9A-59E1-4F08-95E8-AC61DE9A9771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0E9AD74-5839-4CA6-8760-F3BDB729DCC4}" type="pres">
      <dgm:prSet presAssocID="{5BA37B9A-59E1-4F08-95E8-AC61DE9A9771}" presName="spacerB" presStyleCnt="0"/>
      <dgm:spPr/>
    </dgm:pt>
    <dgm:pt modelId="{B4F560DE-76CB-43A9-B449-46A4CE2A257E}" type="pres">
      <dgm:prSet presAssocID="{82868F83-5EAD-43F1-8585-CC8FC382E02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4E24BA-2408-483F-8BC2-91ACD502E041}" type="pres">
      <dgm:prSet presAssocID="{DB7BFAE3-E7EA-482C-8CDE-F6E97A08911F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33229F8A-366E-4558-AE09-C27FAF9B429A}" type="pres">
      <dgm:prSet presAssocID="{DB7BFAE3-E7EA-482C-8CDE-F6E97A08911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6D68F65A-18BB-40EC-913E-E0286E11D131}" type="pres">
      <dgm:prSet presAssocID="{DB7BFAE3-E7EA-482C-8CDE-F6E97A08911F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8F451E-5B60-408C-8D43-6DA8A0017F6C}" srcId="{DB7BFAE3-E7EA-482C-8CDE-F6E97A08911F}" destId="{82868F83-5EAD-43F1-8585-CC8FC382E029}" srcOrd="1" destOrd="0" parTransId="{5B9BF86F-836B-40CA-B0F9-34A1955DC420}" sibTransId="{0D7CF7C4-DE16-48D3-A816-F90042F10AF6}"/>
    <dgm:cxn modelId="{623118CE-CBED-41F7-A6EA-7B4708A7700B}" type="presOf" srcId="{42494516-75E7-4268-AC40-066EBB2BCF69}" destId="{52B85C09-BA1C-460E-92A0-F453B48C64A1}" srcOrd="0" destOrd="0" presId="urn:microsoft.com/office/officeart/2005/8/layout/equation2"/>
    <dgm:cxn modelId="{276D45C1-66FB-4942-B7B0-D61A4C872C16}" type="presOf" srcId="{0D7CF7C4-DE16-48D3-A816-F90042F10AF6}" destId="{33229F8A-366E-4558-AE09-C27FAF9B429A}" srcOrd="1" destOrd="0" presId="urn:microsoft.com/office/officeart/2005/8/layout/equation2"/>
    <dgm:cxn modelId="{D70B237C-423D-407C-8BF7-B98A58BE3BB8}" srcId="{DB7BFAE3-E7EA-482C-8CDE-F6E97A08911F}" destId="{42494516-75E7-4268-AC40-066EBB2BCF69}" srcOrd="0" destOrd="0" parTransId="{B513DF8F-04CA-44DD-A726-28DE64D2EBFC}" sibTransId="{5BA37B9A-59E1-4F08-95E8-AC61DE9A9771}"/>
    <dgm:cxn modelId="{F0889EF2-FC8A-4960-8EC3-95AE7EE3365F}" type="presOf" srcId="{453FE48B-2723-495E-A327-49FE8610B80C}" destId="{6D68F65A-18BB-40EC-913E-E0286E11D131}" srcOrd="0" destOrd="0" presId="urn:microsoft.com/office/officeart/2005/8/layout/equation2"/>
    <dgm:cxn modelId="{6D3F34BF-69AF-438F-B317-968741DE0A28}" type="presOf" srcId="{82868F83-5EAD-43F1-8585-CC8FC382E029}" destId="{B4F560DE-76CB-43A9-B449-46A4CE2A257E}" srcOrd="0" destOrd="0" presId="urn:microsoft.com/office/officeart/2005/8/layout/equation2"/>
    <dgm:cxn modelId="{BEE30509-83F6-4CE1-B7A4-1051583C8CA5}" type="presOf" srcId="{DB7BFAE3-E7EA-482C-8CDE-F6E97A08911F}" destId="{ED60D935-3EEB-4B23-B93F-9D3BE706D97B}" srcOrd="0" destOrd="0" presId="urn:microsoft.com/office/officeart/2005/8/layout/equation2"/>
    <dgm:cxn modelId="{C3F99048-273F-4CE5-ACF2-5A6776D69E7A}" type="presOf" srcId="{5BA37B9A-59E1-4F08-95E8-AC61DE9A9771}" destId="{D5123DE6-2352-4146-8960-CF8EBD87332C}" srcOrd="0" destOrd="0" presId="urn:microsoft.com/office/officeart/2005/8/layout/equation2"/>
    <dgm:cxn modelId="{CBF7ACCD-674C-4A49-A2DF-1341A4264A30}" srcId="{DB7BFAE3-E7EA-482C-8CDE-F6E97A08911F}" destId="{453FE48B-2723-495E-A327-49FE8610B80C}" srcOrd="2" destOrd="0" parTransId="{7EF3523D-BFB5-42A2-8597-362562DB1F31}" sibTransId="{9BB28293-A655-42FE-AB76-58138AE7AE80}"/>
    <dgm:cxn modelId="{CDA7113B-ACB3-4852-BFA5-5A7B8798B6E6}" type="presOf" srcId="{0D7CF7C4-DE16-48D3-A816-F90042F10AF6}" destId="{944E24BA-2408-483F-8BC2-91ACD502E041}" srcOrd="0" destOrd="0" presId="urn:microsoft.com/office/officeart/2005/8/layout/equation2"/>
    <dgm:cxn modelId="{1796BD05-162F-408D-87FE-C03F4DB176D7}" type="presParOf" srcId="{ED60D935-3EEB-4B23-B93F-9D3BE706D97B}" destId="{91A89E77-A930-4CBB-85E2-310D1ED54674}" srcOrd="0" destOrd="0" presId="urn:microsoft.com/office/officeart/2005/8/layout/equation2"/>
    <dgm:cxn modelId="{5A256B71-1A3C-41AB-A196-90A715AFAF0C}" type="presParOf" srcId="{91A89E77-A930-4CBB-85E2-310D1ED54674}" destId="{52B85C09-BA1C-460E-92A0-F453B48C64A1}" srcOrd="0" destOrd="0" presId="urn:microsoft.com/office/officeart/2005/8/layout/equation2"/>
    <dgm:cxn modelId="{C6050AB6-5C03-479B-AB53-00BEE042CF4A}" type="presParOf" srcId="{91A89E77-A930-4CBB-85E2-310D1ED54674}" destId="{3FA6B039-5C2F-4656-AD14-D657B38EF794}" srcOrd="1" destOrd="0" presId="urn:microsoft.com/office/officeart/2005/8/layout/equation2"/>
    <dgm:cxn modelId="{C02AF88A-8F67-417D-8129-3B057F175567}" type="presParOf" srcId="{91A89E77-A930-4CBB-85E2-310D1ED54674}" destId="{D5123DE6-2352-4146-8960-CF8EBD87332C}" srcOrd="2" destOrd="0" presId="urn:microsoft.com/office/officeart/2005/8/layout/equation2"/>
    <dgm:cxn modelId="{A8EA0703-1C35-4D1E-9935-B99BA1F7D651}" type="presParOf" srcId="{91A89E77-A930-4CBB-85E2-310D1ED54674}" destId="{F0E9AD74-5839-4CA6-8760-F3BDB729DCC4}" srcOrd="3" destOrd="0" presId="urn:microsoft.com/office/officeart/2005/8/layout/equation2"/>
    <dgm:cxn modelId="{9290519C-A6D1-4F89-A53A-D8D2C4CA3308}" type="presParOf" srcId="{91A89E77-A930-4CBB-85E2-310D1ED54674}" destId="{B4F560DE-76CB-43A9-B449-46A4CE2A257E}" srcOrd="4" destOrd="0" presId="urn:microsoft.com/office/officeart/2005/8/layout/equation2"/>
    <dgm:cxn modelId="{21A61478-8350-49A6-B78D-CA2193B28F7A}" type="presParOf" srcId="{ED60D935-3EEB-4B23-B93F-9D3BE706D97B}" destId="{944E24BA-2408-483F-8BC2-91ACD502E041}" srcOrd="1" destOrd="0" presId="urn:microsoft.com/office/officeart/2005/8/layout/equation2"/>
    <dgm:cxn modelId="{338765CB-ED40-4883-B31C-AB9D2057DB09}" type="presParOf" srcId="{944E24BA-2408-483F-8BC2-91ACD502E041}" destId="{33229F8A-366E-4558-AE09-C27FAF9B429A}" srcOrd="0" destOrd="0" presId="urn:microsoft.com/office/officeart/2005/8/layout/equation2"/>
    <dgm:cxn modelId="{4ACE15EB-CB95-45AD-A49F-618FD99BD617}" type="presParOf" srcId="{ED60D935-3EEB-4B23-B93F-9D3BE706D97B}" destId="{6D68F65A-18BB-40EC-913E-E0286E11D13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D70CCF-F14C-41F8-8D0A-3C6A52DC4E3F}" type="doc">
      <dgm:prSet loTypeId="urn:microsoft.com/office/officeart/2005/8/layout/default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BF0F039-B4DF-4DA1-908F-23097048ED1B}">
      <dgm:prSet phldrT="[Текст]"/>
      <dgm:spPr/>
      <dgm:t>
        <a:bodyPr/>
        <a:lstStyle/>
        <a:p>
          <a:r>
            <a:rPr lang="ru-RU" dirty="0" smtClean="0"/>
            <a:t>увеличивать количество познавательных форм и инструментов; </a:t>
          </a:r>
          <a:endParaRPr lang="ru-RU" dirty="0"/>
        </a:p>
      </dgm:t>
    </dgm:pt>
    <dgm:pt modelId="{226FC321-7D4C-4825-B81E-3ED6D1782371}" type="parTrans" cxnId="{56ED8AE8-E59F-473E-9A7C-C41C2205D2E9}">
      <dgm:prSet/>
      <dgm:spPr/>
      <dgm:t>
        <a:bodyPr/>
        <a:lstStyle/>
        <a:p>
          <a:endParaRPr lang="ru-RU"/>
        </a:p>
      </dgm:t>
    </dgm:pt>
    <dgm:pt modelId="{B59A299D-19BE-4C5E-A972-BDB41CCABD53}" type="sibTrans" cxnId="{56ED8AE8-E59F-473E-9A7C-C41C2205D2E9}">
      <dgm:prSet/>
      <dgm:spPr/>
      <dgm:t>
        <a:bodyPr/>
        <a:lstStyle/>
        <a:p>
          <a:endParaRPr lang="ru-RU"/>
        </a:p>
      </dgm:t>
    </dgm:pt>
    <dgm:pt modelId="{8274761C-F115-48B8-A995-42418E6FDFFA}">
      <dgm:prSet/>
      <dgm:spPr/>
      <dgm:t>
        <a:bodyPr/>
        <a:lstStyle/>
        <a:p>
          <a:r>
            <a:rPr lang="ru-RU" dirty="0" smtClean="0"/>
            <a:t>формировать представление о музее</a:t>
          </a:r>
          <a:endParaRPr lang="ru-RU" dirty="0"/>
        </a:p>
      </dgm:t>
    </dgm:pt>
    <dgm:pt modelId="{5E2858AC-0719-4744-BCC2-2EB1696D0E9A}" type="parTrans" cxnId="{11B6E5F9-EF7A-49F6-9ACB-20AC79921A7C}">
      <dgm:prSet/>
      <dgm:spPr/>
      <dgm:t>
        <a:bodyPr/>
        <a:lstStyle/>
        <a:p>
          <a:endParaRPr lang="ru-RU"/>
        </a:p>
      </dgm:t>
    </dgm:pt>
    <dgm:pt modelId="{425ADCE0-B639-48F0-AD1C-A5B0C74F5E82}" type="sibTrans" cxnId="{11B6E5F9-EF7A-49F6-9ACB-20AC79921A7C}">
      <dgm:prSet/>
      <dgm:spPr/>
      <dgm:t>
        <a:bodyPr/>
        <a:lstStyle/>
        <a:p>
          <a:endParaRPr lang="ru-RU"/>
        </a:p>
      </dgm:t>
    </dgm:pt>
    <dgm:pt modelId="{11F5ABED-220E-4860-9331-800484B18283}">
      <dgm:prSet/>
      <dgm:spPr/>
      <dgm:t>
        <a:bodyPr/>
        <a:lstStyle/>
        <a:p>
          <a:r>
            <a:rPr lang="ru-RU" dirty="0" smtClean="0"/>
            <a:t>развивать творческие способности у детей; </a:t>
          </a:r>
          <a:endParaRPr lang="ru-RU" dirty="0"/>
        </a:p>
      </dgm:t>
    </dgm:pt>
    <dgm:pt modelId="{246BE3FC-4AD0-42E5-9D3F-D56131849C1F}" type="parTrans" cxnId="{5B011B33-AC13-4C11-903D-8C667C04E218}">
      <dgm:prSet/>
      <dgm:spPr/>
      <dgm:t>
        <a:bodyPr/>
        <a:lstStyle/>
        <a:p>
          <a:endParaRPr lang="ru-RU"/>
        </a:p>
      </dgm:t>
    </dgm:pt>
    <dgm:pt modelId="{6832654E-7B61-40F1-A462-AA245DFF14D3}" type="sibTrans" cxnId="{5B011B33-AC13-4C11-903D-8C667C04E218}">
      <dgm:prSet/>
      <dgm:spPr/>
      <dgm:t>
        <a:bodyPr/>
        <a:lstStyle/>
        <a:p>
          <a:endParaRPr lang="ru-RU"/>
        </a:p>
      </dgm:t>
    </dgm:pt>
    <dgm:pt modelId="{C4273BE7-AA95-461D-AC0D-42CA3DF3B0C5}">
      <dgm:prSet/>
      <dgm:spPr/>
      <dgm:t>
        <a:bodyPr/>
        <a:lstStyle/>
        <a:p>
          <a:r>
            <a:rPr lang="ru-RU" dirty="0" smtClean="0"/>
            <a:t>расширять кругозор и знания о мире; </a:t>
          </a:r>
          <a:endParaRPr lang="ru-RU" dirty="0"/>
        </a:p>
      </dgm:t>
    </dgm:pt>
    <dgm:pt modelId="{B5A3F122-EC92-4033-9DDD-3320B4A2258A}" type="parTrans" cxnId="{30A6BD25-563B-4E8A-8C8B-B3518450A042}">
      <dgm:prSet/>
      <dgm:spPr/>
      <dgm:t>
        <a:bodyPr/>
        <a:lstStyle/>
        <a:p>
          <a:endParaRPr lang="ru-RU"/>
        </a:p>
      </dgm:t>
    </dgm:pt>
    <dgm:pt modelId="{07D63509-BFC4-456C-9F3E-5C723CE1D123}" type="sibTrans" cxnId="{30A6BD25-563B-4E8A-8C8B-B3518450A042}">
      <dgm:prSet/>
      <dgm:spPr/>
      <dgm:t>
        <a:bodyPr/>
        <a:lstStyle/>
        <a:p>
          <a:endParaRPr lang="ru-RU"/>
        </a:p>
      </dgm:t>
    </dgm:pt>
    <dgm:pt modelId="{87961FDE-E4D3-4C3B-806F-D883C20E921E}">
      <dgm:prSet/>
      <dgm:spPr/>
      <dgm:t>
        <a:bodyPr/>
        <a:lstStyle/>
        <a:p>
          <a:r>
            <a:rPr lang="ru-RU" dirty="0" smtClean="0"/>
            <a:t>развивать исследовательские умения и навыки; </a:t>
          </a:r>
          <a:endParaRPr lang="ru-RU" dirty="0"/>
        </a:p>
      </dgm:t>
    </dgm:pt>
    <dgm:pt modelId="{970D1A89-0DFD-43E4-B32A-BE76F8334263}" type="parTrans" cxnId="{7FBC2AF6-D1A7-460A-983E-DE46BDB07F9B}">
      <dgm:prSet/>
      <dgm:spPr/>
      <dgm:t>
        <a:bodyPr/>
        <a:lstStyle/>
        <a:p>
          <a:endParaRPr lang="ru-RU"/>
        </a:p>
      </dgm:t>
    </dgm:pt>
    <dgm:pt modelId="{2E5C9466-C4BD-4F42-82B1-B87DCBF3D634}" type="sibTrans" cxnId="{7FBC2AF6-D1A7-460A-983E-DE46BDB07F9B}">
      <dgm:prSet/>
      <dgm:spPr/>
      <dgm:t>
        <a:bodyPr/>
        <a:lstStyle/>
        <a:p>
          <a:endParaRPr lang="ru-RU"/>
        </a:p>
      </dgm:t>
    </dgm:pt>
    <dgm:pt modelId="{710A1811-1798-460F-8C8E-3FAAE442A8B0}" type="pres">
      <dgm:prSet presAssocID="{7ED70CCF-F14C-41F8-8D0A-3C6A52DC4E3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9D630D-8B8A-4764-89A6-6DACD97F14C9}" type="pres">
      <dgm:prSet presAssocID="{11F5ABED-220E-4860-9331-800484B18283}" presName="node" presStyleLbl="node1" presStyleIdx="0" presStyleCnt="5" custScaleX="132359" custScaleY="1658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29D363-F708-4843-86E7-831B49022F5E}" type="pres">
      <dgm:prSet presAssocID="{6832654E-7B61-40F1-A462-AA245DFF14D3}" presName="sibTrans" presStyleCnt="0"/>
      <dgm:spPr/>
      <dgm:t>
        <a:bodyPr/>
        <a:lstStyle/>
        <a:p>
          <a:endParaRPr lang="ru-RU"/>
        </a:p>
      </dgm:t>
    </dgm:pt>
    <dgm:pt modelId="{11111B1A-5D08-4F09-BAF0-B180BED86BAB}" type="pres">
      <dgm:prSet presAssocID="{8274761C-F115-48B8-A995-42418E6FDFFA}" presName="node" presStyleLbl="node1" presStyleIdx="1" presStyleCnt="5" custScaleX="138812" custScaleY="1658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4DB58-C41B-48DF-BEF8-FF0D8D2068A3}" type="pres">
      <dgm:prSet presAssocID="{425ADCE0-B639-48F0-AD1C-A5B0C74F5E82}" presName="sibTrans" presStyleCnt="0"/>
      <dgm:spPr/>
      <dgm:t>
        <a:bodyPr/>
        <a:lstStyle/>
        <a:p>
          <a:endParaRPr lang="ru-RU"/>
        </a:p>
      </dgm:t>
    </dgm:pt>
    <dgm:pt modelId="{37640B94-90B3-4B61-A96D-FA76D6EA0E4D}" type="pres">
      <dgm:prSet presAssocID="{87961FDE-E4D3-4C3B-806F-D883C20E921E}" presName="node" presStyleLbl="node1" presStyleIdx="2" presStyleCnt="5" custScaleX="101135" custScaleY="161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1CFEAD-74B8-4B32-B1E0-FF17E78E975E}" type="pres">
      <dgm:prSet presAssocID="{2E5C9466-C4BD-4F42-82B1-B87DCBF3D634}" presName="sibTrans" presStyleCnt="0"/>
      <dgm:spPr/>
      <dgm:t>
        <a:bodyPr/>
        <a:lstStyle/>
        <a:p>
          <a:endParaRPr lang="ru-RU"/>
        </a:p>
      </dgm:t>
    </dgm:pt>
    <dgm:pt modelId="{95726F61-9F61-4079-B7C9-03991FAD254B}" type="pres">
      <dgm:prSet presAssocID="{C4273BE7-AA95-461D-AC0D-42CA3DF3B0C5}" presName="node" presStyleLbl="node1" presStyleIdx="3" presStyleCnt="5" custScaleX="106410" custScaleY="153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AD88A6-E50A-4BE9-9331-89CE16E65718}" type="pres">
      <dgm:prSet presAssocID="{07D63509-BFC4-456C-9F3E-5C723CE1D123}" presName="sibTrans" presStyleCnt="0"/>
      <dgm:spPr/>
      <dgm:t>
        <a:bodyPr/>
        <a:lstStyle/>
        <a:p>
          <a:endParaRPr lang="ru-RU"/>
        </a:p>
      </dgm:t>
    </dgm:pt>
    <dgm:pt modelId="{8CA357AC-F3AC-49CF-8E18-8B0FF4368330}" type="pres">
      <dgm:prSet presAssocID="{1BF0F039-B4DF-4DA1-908F-23097048ED1B}" presName="node" presStyleLbl="node1" presStyleIdx="4" presStyleCnt="5" custScaleY="147716" custLinFactNeighborX="-116" custLinFactNeighborY="-2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ED8AE8-E59F-473E-9A7C-C41C2205D2E9}" srcId="{7ED70CCF-F14C-41F8-8D0A-3C6A52DC4E3F}" destId="{1BF0F039-B4DF-4DA1-908F-23097048ED1B}" srcOrd="4" destOrd="0" parTransId="{226FC321-7D4C-4825-B81E-3ED6D1782371}" sibTransId="{B59A299D-19BE-4C5E-A972-BDB41CCABD53}"/>
    <dgm:cxn modelId="{51FDCE5E-063F-4AB6-B811-EF261EA8E9E6}" type="presOf" srcId="{1BF0F039-B4DF-4DA1-908F-23097048ED1B}" destId="{8CA357AC-F3AC-49CF-8E18-8B0FF4368330}" srcOrd="0" destOrd="0" presId="urn:microsoft.com/office/officeart/2005/8/layout/default#1"/>
    <dgm:cxn modelId="{5B011B33-AC13-4C11-903D-8C667C04E218}" srcId="{7ED70CCF-F14C-41F8-8D0A-3C6A52DC4E3F}" destId="{11F5ABED-220E-4860-9331-800484B18283}" srcOrd="0" destOrd="0" parTransId="{246BE3FC-4AD0-42E5-9D3F-D56131849C1F}" sibTransId="{6832654E-7B61-40F1-A462-AA245DFF14D3}"/>
    <dgm:cxn modelId="{2AA8C0C8-2296-46AE-9802-20D86A579DD8}" type="presOf" srcId="{11F5ABED-220E-4860-9331-800484B18283}" destId="{EF9D630D-8B8A-4764-89A6-6DACD97F14C9}" srcOrd="0" destOrd="0" presId="urn:microsoft.com/office/officeart/2005/8/layout/default#1"/>
    <dgm:cxn modelId="{30A6BD25-563B-4E8A-8C8B-B3518450A042}" srcId="{7ED70CCF-F14C-41F8-8D0A-3C6A52DC4E3F}" destId="{C4273BE7-AA95-461D-AC0D-42CA3DF3B0C5}" srcOrd="3" destOrd="0" parTransId="{B5A3F122-EC92-4033-9DDD-3320B4A2258A}" sibTransId="{07D63509-BFC4-456C-9F3E-5C723CE1D123}"/>
    <dgm:cxn modelId="{4CA12AA1-5DF0-486D-9DB4-E6C3A0B2CD38}" type="presOf" srcId="{7ED70CCF-F14C-41F8-8D0A-3C6A52DC4E3F}" destId="{710A1811-1798-460F-8C8E-3FAAE442A8B0}" srcOrd="0" destOrd="0" presId="urn:microsoft.com/office/officeart/2005/8/layout/default#1"/>
    <dgm:cxn modelId="{7FBC2AF6-D1A7-460A-983E-DE46BDB07F9B}" srcId="{7ED70CCF-F14C-41F8-8D0A-3C6A52DC4E3F}" destId="{87961FDE-E4D3-4C3B-806F-D883C20E921E}" srcOrd="2" destOrd="0" parTransId="{970D1A89-0DFD-43E4-B32A-BE76F8334263}" sibTransId="{2E5C9466-C4BD-4F42-82B1-B87DCBF3D634}"/>
    <dgm:cxn modelId="{C05B8C99-81DE-4E32-9650-C7F640085DBC}" type="presOf" srcId="{C4273BE7-AA95-461D-AC0D-42CA3DF3B0C5}" destId="{95726F61-9F61-4079-B7C9-03991FAD254B}" srcOrd="0" destOrd="0" presId="urn:microsoft.com/office/officeart/2005/8/layout/default#1"/>
    <dgm:cxn modelId="{11B6E5F9-EF7A-49F6-9ACB-20AC79921A7C}" srcId="{7ED70CCF-F14C-41F8-8D0A-3C6A52DC4E3F}" destId="{8274761C-F115-48B8-A995-42418E6FDFFA}" srcOrd="1" destOrd="0" parTransId="{5E2858AC-0719-4744-BCC2-2EB1696D0E9A}" sibTransId="{425ADCE0-B639-48F0-AD1C-A5B0C74F5E82}"/>
    <dgm:cxn modelId="{FF602F1B-CDCC-43F4-99DB-CD59434AFD15}" type="presOf" srcId="{87961FDE-E4D3-4C3B-806F-D883C20E921E}" destId="{37640B94-90B3-4B61-A96D-FA76D6EA0E4D}" srcOrd="0" destOrd="0" presId="urn:microsoft.com/office/officeart/2005/8/layout/default#1"/>
    <dgm:cxn modelId="{9EE6A067-F631-4797-B892-26F5EAC049B6}" type="presOf" srcId="{8274761C-F115-48B8-A995-42418E6FDFFA}" destId="{11111B1A-5D08-4F09-BAF0-B180BED86BAB}" srcOrd="0" destOrd="0" presId="urn:microsoft.com/office/officeart/2005/8/layout/default#1"/>
    <dgm:cxn modelId="{3FC7D1AA-9E63-42BC-AACA-E7AA8A48836D}" type="presParOf" srcId="{710A1811-1798-460F-8C8E-3FAAE442A8B0}" destId="{EF9D630D-8B8A-4764-89A6-6DACD97F14C9}" srcOrd="0" destOrd="0" presId="urn:microsoft.com/office/officeart/2005/8/layout/default#1"/>
    <dgm:cxn modelId="{4C0A5781-37B6-4600-AB86-F2202F25E463}" type="presParOf" srcId="{710A1811-1798-460F-8C8E-3FAAE442A8B0}" destId="{CE29D363-F708-4843-86E7-831B49022F5E}" srcOrd="1" destOrd="0" presId="urn:microsoft.com/office/officeart/2005/8/layout/default#1"/>
    <dgm:cxn modelId="{E9F7F43B-C7D8-434B-8FF9-299D27C320D3}" type="presParOf" srcId="{710A1811-1798-460F-8C8E-3FAAE442A8B0}" destId="{11111B1A-5D08-4F09-BAF0-B180BED86BAB}" srcOrd="2" destOrd="0" presId="urn:microsoft.com/office/officeart/2005/8/layout/default#1"/>
    <dgm:cxn modelId="{20622604-9283-48AD-8B64-5AA5505E91BB}" type="presParOf" srcId="{710A1811-1798-460F-8C8E-3FAAE442A8B0}" destId="{FEE4DB58-C41B-48DF-BEF8-FF0D8D2068A3}" srcOrd="3" destOrd="0" presId="urn:microsoft.com/office/officeart/2005/8/layout/default#1"/>
    <dgm:cxn modelId="{C9E75FCC-144B-400A-B442-74A06D2334B5}" type="presParOf" srcId="{710A1811-1798-460F-8C8E-3FAAE442A8B0}" destId="{37640B94-90B3-4B61-A96D-FA76D6EA0E4D}" srcOrd="4" destOrd="0" presId="urn:microsoft.com/office/officeart/2005/8/layout/default#1"/>
    <dgm:cxn modelId="{77829023-0EB1-443C-B590-7E19CA9B0912}" type="presParOf" srcId="{710A1811-1798-460F-8C8E-3FAAE442A8B0}" destId="{8B1CFEAD-74B8-4B32-B1E0-FF17E78E975E}" srcOrd="5" destOrd="0" presId="urn:microsoft.com/office/officeart/2005/8/layout/default#1"/>
    <dgm:cxn modelId="{7D25CCD8-C7F7-448B-BF18-4116FF5B9A7E}" type="presParOf" srcId="{710A1811-1798-460F-8C8E-3FAAE442A8B0}" destId="{95726F61-9F61-4079-B7C9-03991FAD254B}" srcOrd="6" destOrd="0" presId="urn:microsoft.com/office/officeart/2005/8/layout/default#1"/>
    <dgm:cxn modelId="{D5B0AB8C-EF0F-475E-B03D-4605524E0386}" type="presParOf" srcId="{710A1811-1798-460F-8C8E-3FAAE442A8B0}" destId="{20AD88A6-E50A-4BE9-9331-89CE16E65718}" srcOrd="7" destOrd="0" presId="urn:microsoft.com/office/officeart/2005/8/layout/default#1"/>
    <dgm:cxn modelId="{62158D2A-7189-4AAF-9ADB-2BD90DDC1573}" type="presParOf" srcId="{710A1811-1798-460F-8C8E-3FAAE442A8B0}" destId="{8CA357AC-F3AC-49CF-8E18-8B0FF4368330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9D96B1-5EE2-453D-939A-566A0A4C79C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EB80B3-1229-4440-BD67-47835068AB4F}">
      <dgm:prSet phldrT="[Текст]" phldr="1"/>
      <dgm:spPr/>
      <dgm:t>
        <a:bodyPr/>
        <a:lstStyle/>
        <a:p>
          <a:endParaRPr lang="ru-RU"/>
        </a:p>
      </dgm:t>
    </dgm:pt>
    <dgm:pt modelId="{2F572A0C-C8D4-44D5-9AA9-1A0A5071227F}" type="parTrans" cxnId="{92DDA56F-15E1-4344-9347-90AB266A7973}">
      <dgm:prSet/>
      <dgm:spPr/>
      <dgm:t>
        <a:bodyPr/>
        <a:lstStyle/>
        <a:p>
          <a:endParaRPr lang="ru-RU"/>
        </a:p>
      </dgm:t>
    </dgm:pt>
    <dgm:pt modelId="{B19C215C-E911-4F87-B98E-7847622881D7}" type="sibTrans" cxnId="{92DDA56F-15E1-4344-9347-90AB266A7973}">
      <dgm:prSet/>
      <dgm:spPr/>
      <dgm:t>
        <a:bodyPr/>
        <a:lstStyle/>
        <a:p>
          <a:endParaRPr lang="ru-RU"/>
        </a:p>
      </dgm:t>
    </dgm:pt>
    <dgm:pt modelId="{2515C63B-923B-4E73-8D6B-B51F883B862B}">
      <dgm:prSet phldrT="[Текст]"/>
      <dgm:spPr/>
      <dgm:t>
        <a:bodyPr/>
        <a:lstStyle/>
        <a:p>
          <a:r>
            <a:rPr lang="ru-RU" b="1" dirty="0" smtClean="0"/>
            <a:t>работа с педагогами</a:t>
          </a:r>
          <a:endParaRPr lang="ru-RU" dirty="0"/>
        </a:p>
      </dgm:t>
    </dgm:pt>
    <dgm:pt modelId="{A47F938C-EF09-4B5E-813C-97D6B3C917AE}" type="parTrans" cxnId="{E59FF946-C4F6-4587-B500-8DB82D0391E1}">
      <dgm:prSet/>
      <dgm:spPr/>
      <dgm:t>
        <a:bodyPr/>
        <a:lstStyle/>
        <a:p>
          <a:endParaRPr lang="ru-RU"/>
        </a:p>
      </dgm:t>
    </dgm:pt>
    <dgm:pt modelId="{BBE68600-A315-45A6-A265-A9E328C733E1}" type="sibTrans" cxnId="{E59FF946-C4F6-4587-B500-8DB82D0391E1}">
      <dgm:prSet/>
      <dgm:spPr/>
      <dgm:t>
        <a:bodyPr/>
        <a:lstStyle/>
        <a:p>
          <a:endParaRPr lang="ru-RU"/>
        </a:p>
      </dgm:t>
    </dgm:pt>
    <dgm:pt modelId="{3A6EFF21-11AA-44CF-A2DA-B2EA009430EA}">
      <dgm:prSet phldrT="[Текст]"/>
      <dgm:spPr/>
      <dgm:t>
        <a:bodyPr/>
        <a:lstStyle/>
        <a:p>
          <a:r>
            <a:rPr lang="ru-RU" i="1" dirty="0" smtClean="0"/>
            <a:t>консультации; практические занятия; прогулки или путешествия</a:t>
          </a:r>
          <a:endParaRPr lang="ru-RU" i="1" dirty="0"/>
        </a:p>
      </dgm:t>
    </dgm:pt>
    <dgm:pt modelId="{554E9919-946A-43C7-9EDC-9E9B2BD57304}" type="parTrans" cxnId="{B497C88A-1AA7-4E84-ACD4-8EB6F272874C}">
      <dgm:prSet/>
      <dgm:spPr/>
      <dgm:t>
        <a:bodyPr/>
        <a:lstStyle/>
        <a:p>
          <a:endParaRPr lang="ru-RU"/>
        </a:p>
      </dgm:t>
    </dgm:pt>
    <dgm:pt modelId="{5E6F7872-6868-4A41-9655-1E773E166437}" type="sibTrans" cxnId="{B497C88A-1AA7-4E84-ACD4-8EB6F272874C}">
      <dgm:prSet/>
      <dgm:spPr/>
      <dgm:t>
        <a:bodyPr/>
        <a:lstStyle/>
        <a:p>
          <a:endParaRPr lang="ru-RU"/>
        </a:p>
      </dgm:t>
    </dgm:pt>
    <dgm:pt modelId="{A09B4136-2932-40E0-BAC4-19C29519CE61}">
      <dgm:prSet phldrT="[Текст]" phldr="1"/>
      <dgm:spPr/>
      <dgm:t>
        <a:bodyPr/>
        <a:lstStyle/>
        <a:p>
          <a:endParaRPr lang="ru-RU"/>
        </a:p>
      </dgm:t>
    </dgm:pt>
    <dgm:pt modelId="{A6D873B0-6F31-490A-B3C1-D57F2D3D4186}" type="parTrans" cxnId="{5132D170-4EC5-4912-91DB-024B4A3A6A20}">
      <dgm:prSet/>
      <dgm:spPr/>
      <dgm:t>
        <a:bodyPr/>
        <a:lstStyle/>
        <a:p>
          <a:endParaRPr lang="ru-RU"/>
        </a:p>
      </dgm:t>
    </dgm:pt>
    <dgm:pt modelId="{0BE69E16-FE1D-4777-B444-972D98FD5EAB}" type="sibTrans" cxnId="{5132D170-4EC5-4912-91DB-024B4A3A6A20}">
      <dgm:prSet/>
      <dgm:spPr/>
      <dgm:t>
        <a:bodyPr/>
        <a:lstStyle/>
        <a:p>
          <a:endParaRPr lang="ru-RU"/>
        </a:p>
      </dgm:t>
    </dgm:pt>
    <dgm:pt modelId="{9CBF183B-49AB-49FA-8403-1B52C9DBCE62}">
      <dgm:prSet phldrT="[Текст]"/>
      <dgm:spPr/>
      <dgm:t>
        <a:bodyPr/>
        <a:lstStyle/>
        <a:p>
          <a:r>
            <a:rPr lang="ru-RU" b="1" dirty="0" smtClean="0"/>
            <a:t>работа с родителями</a:t>
          </a:r>
          <a:endParaRPr lang="ru-RU" dirty="0"/>
        </a:p>
      </dgm:t>
    </dgm:pt>
    <dgm:pt modelId="{1674D23A-B589-496C-BB23-D0AD91C8D507}" type="parTrans" cxnId="{96FDF879-5269-484E-B598-F80D72E52395}">
      <dgm:prSet/>
      <dgm:spPr/>
      <dgm:t>
        <a:bodyPr/>
        <a:lstStyle/>
        <a:p>
          <a:endParaRPr lang="ru-RU"/>
        </a:p>
      </dgm:t>
    </dgm:pt>
    <dgm:pt modelId="{A424CCEC-E91E-4590-A1B1-709C873FF194}" type="sibTrans" cxnId="{96FDF879-5269-484E-B598-F80D72E52395}">
      <dgm:prSet/>
      <dgm:spPr/>
      <dgm:t>
        <a:bodyPr/>
        <a:lstStyle/>
        <a:p>
          <a:endParaRPr lang="ru-RU"/>
        </a:p>
      </dgm:t>
    </dgm:pt>
    <dgm:pt modelId="{AA014624-5395-4697-9010-7E15936439B5}">
      <dgm:prSet phldrT="[Текст]"/>
      <dgm:spPr/>
      <dgm:t>
        <a:bodyPr/>
        <a:lstStyle/>
        <a:p>
          <a:r>
            <a:rPr lang="ru-RU" i="1" dirty="0" smtClean="0"/>
            <a:t>семинары-практикумы; тематические беседы; работа с музейными экспонатами, коллекционирование</a:t>
          </a:r>
          <a:endParaRPr lang="ru-RU" i="1" dirty="0"/>
        </a:p>
      </dgm:t>
    </dgm:pt>
    <dgm:pt modelId="{7E460EF7-0FA2-4DEF-AD15-EFF44F4589C1}" type="parTrans" cxnId="{E4929086-BD17-4E17-A4F1-52163B086C3B}">
      <dgm:prSet/>
      <dgm:spPr/>
      <dgm:t>
        <a:bodyPr/>
        <a:lstStyle/>
        <a:p>
          <a:endParaRPr lang="ru-RU"/>
        </a:p>
      </dgm:t>
    </dgm:pt>
    <dgm:pt modelId="{57A2EA1D-58C1-4F61-B5E2-E5819B3F23F8}" type="sibTrans" cxnId="{E4929086-BD17-4E17-A4F1-52163B086C3B}">
      <dgm:prSet/>
      <dgm:spPr/>
      <dgm:t>
        <a:bodyPr/>
        <a:lstStyle/>
        <a:p>
          <a:endParaRPr lang="ru-RU"/>
        </a:p>
      </dgm:t>
    </dgm:pt>
    <dgm:pt modelId="{936279F9-B97A-420D-B2DA-97679FA1B609}">
      <dgm:prSet phldrT="[Текст]" phldr="1"/>
      <dgm:spPr/>
      <dgm:t>
        <a:bodyPr/>
        <a:lstStyle/>
        <a:p>
          <a:endParaRPr lang="ru-RU"/>
        </a:p>
      </dgm:t>
    </dgm:pt>
    <dgm:pt modelId="{F202B77A-01D2-43C0-A918-AA8F6920B2BB}" type="parTrans" cxnId="{76FE1900-DA59-45F6-B39F-F930D966F9A8}">
      <dgm:prSet/>
      <dgm:spPr/>
      <dgm:t>
        <a:bodyPr/>
        <a:lstStyle/>
        <a:p>
          <a:endParaRPr lang="ru-RU"/>
        </a:p>
      </dgm:t>
    </dgm:pt>
    <dgm:pt modelId="{7F5CC4CF-A531-4F22-84F5-8D1F6974808D}" type="sibTrans" cxnId="{76FE1900-DA59-45F6-B39F-F930D966F9A8}">
      <dgm:prSet/>
      <dgm:spPr/>
      <dgm:t>
        <a:bodyPr/>
        <a:lstStyle/>
        <a:p>
          <a:endParaRPr lang="ru-RU"/>
        </a:p>
      </dgm:t>
    </dgm:pt>
    <dgm:pt modelId="{D0DBC3BA-F119-43BF-8019-19A06F2A5497}">
      <dgm:prSet phldrT="[Текст]"/>
      <dgm:spPr/>
      <dgm:t>
        <a:bodyPr/>
        <a:lstStyle/>
        <a:p>
          <a:r>
            <a:rPr lang="ru-RU" b="1" dirty="0" smtClean="0"/>
            <a:t>работа с детьми</a:t>
          </a:r>
          <a:endParaRPr lang="ru-RU" dirty="0"/>
        </a:p>
      </dgm:t>
    </dgm:pt>
    <dgm:pt modelId="{C47FC5A4-6481-4591-B444-40C8710141C3}" type="parTrans" cxnId="{436DB6AA-C0A7-4D2C-A460-A8486A73C806}">
      <dgm:prSet/>
      <dgm:spPr/>
      <dgm:t>
        <a:bodyPr/>
        <a:lstStyle/>
        <a:p>
          <a:endParaRPr lang="ru-RU"/>
        </a:p>
      </dgm:t>
    </dgm:pt>
    <dgm:pt modelId="{5D793DEF-3660-407B-A304-10046FA291CA}" type="sibTrans" cxnId="{436DB6AA-C0A7-4D2C-A460-A8486A73C806}">
      <dgm:prSet/>
      <dgm:spPr/>
      <dgm:t>
        <a:bodyPr/>
        <a:lstStyle/>
        <a:p>
          <a:endParaRPr lang="ru-RU"/>
        </a:p>
      </dgm:t>
    </dgm:pt>
    <dgm:pt modelId="{6D6D5ED4-E4C5-47C6-AD44-ABCDCE1CF716}">
      <dgm:prSet phldrT="[Текст]"/>
      <dgm:spPr/>
      <dgm:t>
        <a:bodyPr/>
        <a:lstStyle/>
        <a:p>
          <a:r>
            <a:rPr lang="ru-RU" dirty="0" smtClean="0"/>
            <a:t>творческие конкурсы; разнообразные экскурсии; театрализованные постановки; игровые ситуации, исследовательская деятельность; игры-развлечения; игры-путешествия; продуктивная деятельность; познавательные </a:t>
          </a:r>
          <a:r>
            <a:rPr lang="ru-RU" dirty="0" err="1" smtClean="0"/>
            <a:t>квесты</a:t>
          </a:r>
          <a:endParaRPr lang="ru-RU" dirty="0"/>
        </a:p>
      </dgm:t>
    </dgm:pt>
    <dgm:pt modelId="{BEAA4230-BEF9-439F-AF02-0752C29E3357}" type="parTrans" cxnId="{91E0647C-282D-4922-9A71-F6FD084E158C}">
      <dgm:prSet/>
      <dgm:spPr/>
      <dgm:t>
        <a:bodyPr/>
        <a:lstStyle/>
        <a:p>
          <a:endParaRPr lang="ru-RU"/>
        </a:p>
      </dgm:t>
    </dgm:pt>
    <dgm:pt modelId="{1A89A4BF-BCC7-44B8-915A-C2B567102EEA}" type="sibTrans" cxnId="{91E0647C-282D-4922-9A71-F6FD084E158C}">
      <dgm:prSet/>
      <dgm:spPr/>
      <dgm:t>
        <a:bodyPr/>
        <a:lstStyle/>
        <a:p>
          <a:endParaRPr lang="ru-RU"/>
        </a:p>
      </dgm:t>
    </dgm:pt>
    <dgm:pt modelId="{1070D97A-2091-4AFE-86B1-A1D171812C37}" type="pres">
      <dgm:prSet presAssocID="{989D96B1-5EE2-453D-939A-566A0A4C79C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5BF9E5-C252-40C4-A0DB-EC3929984CD2}" type="pres">
      <dgm:prSet presAssocID="{EFEB80B3-1229-4440-BD67-47835068AB4F}" presName="composite" presStyleCnt="0"/>
      <dgm:spPr/>
    </dgm:pt>
    <dgm:pt modelId="{CE68BBB8-E6C4-46AD-8AF0-3D465C34B5B3}" type="pres">
      <dgm:prSet presAssocID="{EFEB80B3-1229-4440-BD67-47835068AB4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6E7FF-BEB9-45A9-883B-9DD7FC6735EF}" type="pres">
      <dgm:prSet presAssocID="{EFEB80B3-1229-4440-BD67-47835068AB4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46C3D5-93D1-45AA-9839-479FFEB63A76}" type="pres">
      <dgm:prSet presAssocID="{B19C215C-E911-4F87-B98E-7847622881D7}" presName="sp" presStyleCnt="0"/>
      <dgm:spPr/>
    </dgm:pt>
    <dgm:pt modelId="{2446EF45-438C-44E7-997D-043498AEADD2}" type="pres">
      <dgm:prSet presAssocID="{A09B4136-2932-40E0-BAC4-19C29519CE61}" presName="composite" presStyleCnt="0"/>
      <dgm:spPr/>
    </dgm:pt>
    <dgm:pt modelId="{54BED312-3A6F-4AED-BC20-965BD9962425}" type="pres">
      <dgm:prSet presAssocID="{A09B4136-2932-40E0-BAC4-19C29519CE6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11DFF1-F0F3-44FC-9037-B6A9D748F403}" type="pres">
      <dgm:prSet presAssocID="{A09B4136-2932-40E0-BAC4-19C29519CE6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514602-DE45-4331-8DB9-6C4FCB3C0D43}" type="pres">
      <dgm:prSet presAssocID="{0BE69E16-FE1D-4777-B444-972D98FD5EAB}" presName="sp" presStyleCnt="0"/>
      <dgm:spPr/>
    </dgm:pt>
    <dgm:pt modelId="{7B2462AE-F567-4DA8-B252-03444A520153}" type="pres">
      <dgm:prSet presAssocID="{936279F9-B97A-420D-B2DA-97679FA1B609}" presName="composite" presStyleCnt="0"/>
      <dgm:spPr/>
    </dgm:pt>
    <dgm:pt modelId="{C914CDDB-F44E-41B1-87DB-7A59788ADC60}" type="pres">
      <dgm:prSet presAssocID="{936279F9-B97A-420D-B2DA-97679FA1B60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B24F3-849A-4383-A455-320582188116}" type="pres">
      <dgm:prSet presAssocID="{936279F9-B97A-420D-B2DA-97679FA1B60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E0647C-282D-4922-9A71-F6FD084E158C}" srcId="{936279F9-B97A-420D-B2DA-97679FA1B609}" destId="{6D6D5ED4-E4C5-47C6-AD44-ABCDCE1CF716}" srcOrd="1" destOrd="0" parTransId="{BEAA4230-BEF9-439F-AF02-0752C29E3357}" sibTransId="{1A89A4BF-BCC7-44B8-915A-C2B567102EEA}"/>
    <dgm:cxn modelId="{C4E40AD1-4E8C-4DC3-8BFF-11F533FB7186}" type="presOf" srcId="{989D96B1-5EE2-453D-939A-566A0A4C79CB}" destId="{1070D97A-2091-4AFE-86B1-A1D171812C37}" srcOrd="0" destOrd="0" presId="urn:microsoft.com/office/officeart/2005/8/layout/chevron2"/>
    <dgm:cxn modelId="{436DB6AA-C0A7-4D2C-A460-A8486A73C806}" srcId="{936279F9-B97A-420D-B2DA-97679FA1B609}" destId="{D0DBC3BA-F119-43BF-8019-19A06F2A5497}" srcOrd="0" destOrd="0" parTransId="{C47FC5A4-6481-4591-B444-40C8710141C3}" sibTransId="{5D793DEF-3660-407B-A304-10046FA291CA}"/>
    <dgm:cxn modelId="{E59FF946-C4F6-4587-B500-8DB82D0391E1}" srcId="{EFEB80B3-1229-4440-BD67-47835068AB4F}" destId="{2515C63B-923B-4E73-8D6B-B51F883B862B}" srcOrd="0" destOrd="0" parTransId="{A47F938C-EF09-4B5E-813C-97D6B3C917AE}" sibTransId="{BBE68600-A315-45A6-A265-A9E328C733E1}"/>
    <dgm:cxn modelId="{92DDA56F-15E1-4344-9347-90AB266A7973}" srcId="{989D96B1-5EE2-453D-939A-566A0A4C79CB}" destId="{EFEB80B3-1229-4440-BD67-47835068AB4F}" srcOrd="0" destOrd="0" parTransId="{2F572A0C-C8D4-44D5-9AA9-1A0A5071227F}" sibTransId="{B19C215C-E911-4F87-B98E-7847622881D7}"/>
    <dgm:cxn modelId="{B497C88A-1AA7-4E84-ACD4-8EB6F272874C}" srcId="{EFEB80B3-1229-4440-BD67-47835068AB4F}" destId="{3A6EFF21-11AA-44CF-A2DA-B2EA009430EA}" srcOrd="1" destOrd="0" parTransId="{554E9919-946A-43C7-9EDC-9E9B2BD57304}" sibTransId="{5E6F7872-6868-4A41-9655-1E773E166437}"/>
    <dgm:cxn modelId="{5132D170-4EC5-4912-91DB-024B4A3A6A20}" srcId="{989D96B1-5EE2-453D-939A-566A0A4C79CB}" destId="{A09B4136-2932-40E0-BAC4-19C29519CE61}" srcOrd="1" destOrd="0" parTransId="{A6D873B0-6F31-490A-B3C1-D57F2D3D4186}" sibTransId="{0BE69E16-FE1D-4777-B444-972D98FD5EAB}"/>
    <dgm:cxn modelId="{76FE1900-DA59-45F6-B39F-F930D966F9A8}" srcId="{989D96B1-5EE2-453D-939A-566A0A4C79CB}" destId="{936279F9-B97A-420D-B2DA-97679FA1B609}" srcOrd="2" destOrd="0" parTransId="{F202B77A-01D2-43C0-A918-AA8F6920B2BB}" sibTransId="{7F5CC4CF-A531-4F22-84F5-8D1F6974808D}"/>
    <dgm:cxn modelId="{0D4B6B81-EC6B-4100-87A4-4340B4AC096F}" type="presOf" srcId="{2515C63B-923B-4E73-8D6B-B51F883B862B}" destId="{7BB6E7FF-BEB9-45A9-883B-9DD7FC6735EF}" srcOrd="0" destOrd="0" presId="urn:microsoft.com/office/officeart/2005/8/layout/chevron2"/>
    <dgm:cxn modelId="{E4929086-BD17-4E17-A4F1-52163B086C3B}" srcId="{A09B4136-2932-40E0-BAC4-19C29519CE61}" destId="{AA014624-5395-4697-9010-7E15936439B5}" srcOrd="1" destOrd="0" parTransId="{7E460EF7-0FA2-4DEF-AD15-EFF44F4589C1}" sibTransId="{57A2EA1D-58C1-4F61-B5E2-E5819B3F23F8}"/>
    <dgm:cxn modelId="{CB938C36-E9C4-4A37-879C-E3DDABAE4240}" type="presOf" srcId="{3A6EFF21-11AA-44CF-A2DA-B2EA009430EA}" destId="{7BB6E7FF-BEB9-45A9-883B-9DD7FC6735EF}" srcOrd="0" destOrd="1" presId="urn:microsoft.com/office/officeart/2005/8/layout/chevron2"/>
    <dgm:cxn modelId="{64EBE42D-9DDD-4E1E-A186-F3519324C882}" type="presOf" srcId="{936279F9-B97A-420D-B2DA-97679FA1B609}" destId="{C914CDDB-F44E-41B1-87DB-7A59788ADC60}" srcOrd="0" destOrd="0" presId="urn:microsoft.com/office/officeart/2005/8/layout/chevron2"/>
    <dgm:cxn modelId="{BC77DCFD-DD2F-44F3-8DDE-8A6CD228713D}" type="presOf" srcId="{A09B4136-2932-40E0-BAC4-19C29519CE61}" destId="{54BED312-3A6F-4AED-BC20-965BD9962425}" srcOrd="0" destOrd="0" presId="urn:microsoft.com/office/officeart/2005/8/layout/chevron2"/>
    <dgm:cxn modelId="{6B1AE959-83B2-4AAA-B2C1-439E572DB222}" type="presOf" srcId="{AA014624-5395-4697-9010-7E15936439B5}" destId="{3B11DFF1-F0F3-44FC-9037-B6A9D748F403}" srcOrd="0" destOrd="1" presId="urn:microsoft.com/office/officeart/2005/8/layout/chevron2"/>
    <dgm:cxn modelId="{8694D220-1F7C-49D8-A03C-E4896DC46353}" type="presOf" srcId="{EFEB80B3-1229-4440-BD67-47835068AB4F}" destId="{CE68BBB8-E6C4-46AD-8AF0-3D465C34B5B3}" srcOrd="0" destOrd="0" presId="urn:microsoft.com/office/officeart/2005/8/layout/chevron2"/>
    <dgm:cxn modelId="{203276F4-7F0D-4D88-A407-A8EF63A359C5}" type="presOf" srcId="{9CBF183B-49AB-49FA-8403-1B52C9DBCE62}" destId="{3B11DFF1-F0F3-44FC-9037-B6A9D748F403}" srcOrd="0" destOrd="0" presId="urn:microsoft.com/office/officeart/2005/8/layout/chevron2"/>
    <dgm:cxn modelId="{76DB6CED-26CE-4AFB-97B8-EB570D95F097}" type="presOf" srcId="{D0DBC3BA-F119-43BF-8019-19A06F2A5497}" destId="{141B24F3-849A-4383-A455-320582188116}" srcOrd="0" destOrd="0" presId="urn:microsoft.com/office/officeart/2005/8/layout/chevron2"/>
    <dgm:cxn modelId="{96FDF879-5269-484E-B598-F80D72E52395}" srcId="{A09B4136-2932-40E0-BAC4-19C29519CE61}" destId="{9CBF183B-49AB-49FA-8403-1B52C9DBCE62}" srcOrd="0" destOrd="0" parTransId="{1674D23A-B589-496C-BB23-D0AD91C8D507}" sibTransId="{A424CCEC-E91E-4590-A1B1-709C873FF194}"/>
    <dgm:cxn modelId="{BFF4075A-72E8-427C-9B9A-E6B54DB3FD65}" type="presOf" srcId="{6D6D5ED4-E4C5-47C6-AD44-ABCDCE1CF716}" destId="{141B24F3-849A-4383-A455-320582188116}" srcOrd="0" destOrd="1" presId="urn:microsoft.com/office/officeart/2005/8/layout/chevron2"/>
    <dgm:cxn modelId="{94ED1E63-D0FD-45F4-8D65-B92D6C2B85FB}" type="presParOf" srcId="{1070D97A-2091-4AFE-86B1-A1D171812C37}" destId="{1E5BF9E5-C252-40C4-A0DB-EC3929984CD2}" srcOrd="0" destOrd="0" presId="urn:microsoft.com/office/officeart/2005/8/layout/chevron2"/>
    <dgm:cxn modelId="{2EC246FC-FE4F-4C0B-B76A-C48884783A1B}" type="presParOf" srcId="{1E5BF9E5-C252-40C4-A0DB-EC3929984CD2}" destId="{CE68BBB8-E6C4-46AD-8AF0-3D465C34B5B3}" srcOrd="0" destOrd="0" presId="urn:microsoft.com/office/officeart/2005/8/layout/chevron2"/>
    <dgm:cxn modelId="{B0187BAF-C2B3-4FF4-986B-5DA72BBB09CC}" type="presParOf" srcId="{1E5BF9E5-C252-40C4-A0DB-EC3929984CD2}" destId="{7BB6E7FF-BEB9-45A9-883B-9DD7FC6735EF}" srcOrd="1" destOrd="0" presId="urn:microsoft.com/office/officeart/2005/8/layout/chevron2"/>
    <dgm:cxn modelId="{DFB53913-B1E4-4B07-88F1-E39B73BCC0C6}" type="presParOf" srcId="{1070D97A-2091-4AFE-86B1-A1D171812C37}" destId="{C246C3D5-93D1-45AA-9839-479FFEB63A76}" srcOrd="1" destOrd="0" presId="urn:microsoft.com/office/officeart/2005/8/layout/chevron2"/>
    <dgm:cxn modelId="{8C555C8B-03B6-4254-8B32-F5767838EE6E}" type="presParOf" srcId="{1070D97A-2091-4AFE-86B1-A1D171812C37}" destId="{2446EF45-438C-44E7-997D-043498AEADD2}" srcOrd="2" destOrd="0" presId="urn:microsoft.com/office/officeart/2005/8/layout/chevron2"/>
    <dgm:cxn modelId="{59B81EBF-5948-4CE5-9BA1-C488D60B611A}" type="presParOf" srcId="{2446EF45-438C-44E7-997D-043498AEADD2}" destId="{54BED312-3A6F-4AED-BC20-965BD9962425}" srcOrd="0" destOrd="0" presId="urn:microsoft.com/office/officeart/2005/8/layout/chevron2"/>
    <dgm:cxn modelId="{93689462-9565-4A1B-B3F4-1D83CBCCDC65}" type="presParOf" srcId="{2446EF45-438C-44E7-997D-043498AEADD2}" destId="{3B11DFF1-F0F3-44FC-9037-B6A9D748F403}" srcOrd="1" destOrd="0" presId="urn:microsoft.com/office/officeart/2005/8/layout/chevron2"/>
    <dgm:cxn modelId="{0C1387CC-C5AC-4DBE-9F71-C68E32A8F57D}" type="presParOf" srcId="{1070D97A-2091-4AFE-86B1-A1D171812C37}" destId="{72514602-DE45-4331-8DB9-6C4FCB3C0D43}" srcOrd="3" destOrd="0" presId="urn:microsoft.com/office/officeart/2005/8/layout/chevron2"/>
    <dgm:cxn modelId="{BEED36A7-775F-4F17-A6C7-559896C2F184}" type="presParOf" srcId="{1070D97A-2091-4AFE-86B1-A1D171812C37}" destId="{7B2462AE-F567-4DA8-B252-03444A520153}" srcOrd="4" destOrd="0" presId="urn:microsoft.com/office/officeart/2005/8/layout/chevron2"/>
    <dgm:cxn modelId="{EF8ACE2D-3ABD-4EF1-95E3-FD1579935D96}" type="presParOf" srcId="{7B2462AE-F567-4DA8-B252-03444A520153}" destId="{C914CDDB-F44E-41B1-87DB-7A59788ADC60}" srcOrd="0" destOrd="0" presId="urn:microsoft.com/office/officeart/2005/8/layout/chevron2"/>
    <dgm:cxn modelId="{DADB5401-C3D0-416E-B595-402C9ED81B73}" type="presParOf" srcId="{7B2462AE-F567-4DA8-B252-03444A520153}" destId="{141B24F3-849A-4383-A455-3205821881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0DCB77-D6B8-43F0-9E69-C2A024A4719A}">
      <dsp:nvSpPr>
        <dsp:cNvPr id="0" name=""/>
        <dsp:cNvSpPr/>
      </dsp:nvSpPr>
      <dsp:spPr>
        <a:xfrm>
          <a:off x="1330952" y="332316"/>
          <a:ext cx="4294557" cy="4294557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Психология</a:t>
          </a:r>
          <a:endParaRPr lang="ru-RU" sz="2300" kern="1200" dirty="0"/>
        </a:p>
      </dsp:txBody>
      <dsp:txXfrm>
        <a:off x="3594286" y="1242354"/>
        <a:ext cx="1533770" cy="1278142"/>
      </dsp:txXfrm>
    </dsp:sp>
    <dsp:sp modelId="{AC75EB08-F948-4F4A-A716-D2D734FF2E54}">
      <dsp:nvSpPr>
        <dsp:cNvPr id="0" name=""/>
        <dsp:cNvSpPr/>
      </dsp:nvSpPr>
      <dsp:spPr>
        <a:xfrm>
          <a:off x="1242505" y="485693"/>
          <a:ext cx="4294557" cy="4294557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Музееведение</a:t>
          </a:r>
          <a:endParaRPr lang="ru-RU" sz="2300" kern="1200" dirty="0"/>
        </a:p>
      </dsp:txBody>
      <dsp:txXfrm>
        <a:off x="2265019" y="3272043"/>
        <a:ext cx="2300655" cy="1124764"/>
      </dsp:txXfrm>
    </dsp:sp>
    <dsp:sp modelId="{316809BE-F0F7-461A-9BBE-0898F8357CDB}">
      <dsp:nvSpPr>
        <dsp:cNvPr id="0" name=""/>
        <dsp:cNvSpPr/>
      </dsp:nvSpPr>
      <dsp:spPr>
        <a:xfrm>
          <a:off x="1154058" y="332316"/>
          <a:ext cx="4294557" cy="4294557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Педагогика</a:t>
          </a:r>
          <a:endParaRPr lang="ru-RU" sz="2300" kern="1200" dirty="0"/>
        </a:p>
      </dsp:txBody>
      <dsp:txXfrm>
        <a:off x="1651510" y="1242354"/>
        <a:ext cx="1533770" cy="1278142"/>
      </dsp:txXfrm>
    </dsp:sp>
    <dsp:sp modelId="{0BBF91F7-FC14-4233-879B-A1601254FBD3}">
      <dsp:nvSpPr>
        <dsp:cNvPr id="0" name=""/>
        <dsp:cNvSpPr/>
      </dsp:nvSpPr>
      <dsp:spPr>
        <a:xfrm>
          <a:off x="1065453" y="66463"/>
          <a:ext cx="4826264" cy="482626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8576C-72EB-4E39-A70D-09BB9CA13476}">
      <dsp:nvSpPr>
        <dsp:cNvPr id="0" name=""/>
        <dsp:cNvSpPr/>
      </dsp:nvSpPr>
      <dsp:spPr>
        <a:xfrm>
          <a:off x="976651" y="219568"/>
          <a:ext cx="4826264" cy="482626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70C80F-B6D4-424E-A6AE-69FE77E49D76}">
      <dsp:nvSpPr>
        <dsp:cNvPr id="0" name=""/>
        <dsp:cNvSpPr/>
      </dsp:nvSpPr>
      <dsp:spPr>
        <a:xfrm>
          <a:off x="887850" y="66463"/>
          <a:ext cx="4826264" cy="482626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85C09-BA1C-460E-92A0-F453B48C64A1}">
      <dsp:nvSpPr>
        <dsp:cNvPr id="0" name=""/>
        <dsp:cNvSpPr/>
      </dsp:nvSpPr>
      <dsp:spPr>
        <a:xfrm>
          <a:off x="1145634" y="1137"/>
          <a:ext cx="1649536" cy="16495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Метод проектирования</a:t>
          </a:r>
          <a:endParaRPr lang="ru-RU" sz="1200" kern="1200" dirty="0"/>
        </a:p>
      </dsp:txBody>
      <dsp:txXfrm>
        <a:off x="1387203" y="242706"/>
        <a:ext cx="1166398" cy="1166398"/>
      </dsp:txXfrm>
    </dsp:sp>
    <dsp:sp modelId="{D5123DE6-2352-4146-8960-CF8EBD87332C}">
      <dsp:nvSpPr>
        <dsp:cNvPr id="0" name=""/>
        <dsp:cNvSpPr/>
      </dsp:nvSpPr>
      <dsp:spPr>
        <a:xfrm>
          <a:off x="1492036" y="1784615"/>
          <a:ext cx="956731" cy="956731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618851" y="2150469"/>
        <a:ext cx="703101" cy="225023"/>
      </dsp:txXfrm>
    </dsp:sp>
    <dsp:sp modelId="{B4F560DE-76CB-43A9-B449-46A4CE2A257E}">
      <dsp:nvSpPr>
        <dsp:cNvPr id="0" name=""/>
        <dsp:cNvSpPr/>
      </dsp:nvSpPr>
      <dsp:spPr>
        <a:xfrm>
          <a:off x="1145634" y="2875289"/>
          <a:ext cx="1649536" cy="1649536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Игровые технологии</a:t>
          </a:r>
          <a:endParaRPr lang="ru-RU" sz="1200" kern="1200" dirty="0"/>
        </a:p>
      </dsp:txBody>
      <dsp:txXfrm>
        <a:off x="1387203" y="3116858"/>
        <a:ext cx="1166398" cy="1166398"/>
      </dsp:txXfrm>
    </dsp:sp>
    <dsp:sp modelId="{944E24BA-2408-483F-8BC2-91ACD502E041}">
      <dsp:nvSpPr>
        <dsp:cNvPr id="0" name=""/>
        <dsp:cNvSpPr/>
      </dsp:nvSpPr>
      <dsp:spPr>
        <a:xfrm>
          <a:off x="3042601" y="1956167"/>
          <a:ext cx="524552" cy="6136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042601" y="2078892"/>
        <a:ext cx="367186" cy="368177"/>
      </dsp:txXfrm>
    </dsp:sp>
    <dsp:sp modelId="{6D68F65A-18BB-40EC-913E-E0286E11D131}">
      <dsp:nvSpPr>
        <dsp:cNvPr id="0" name=""/>
        <dsp:cNvSpPr/>
      </dsp:nvSpPr>
      <dsp:spPr>
        <a:xfrm>
          <a:off x="3784892" y="613444"/>
          <a:ext cx="3299073" cy="3299073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Музейная педагогика, 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как педагогическая технология</a:t>
          </a:r>
          <a:endParaRPr lang="ru-RU" sz="2700" kern="1200" dirty="0"/>
        </a:p>
      </dsp:txBody>
      <dsp:txXfrm>
        <a:off x="4268030" y="1096582"/>
        <a:ext cx="2332797" cy="23327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D630D-8B8A-4764-89A6-6DACD97F14C9}">
      <dsp:nvSpPr>
        <dsp:cNvPr id="0" name=""/>
        <dsp:cNvSpPr/>
      </dsp:nvSpPr>
      <dsp:spPr>
        <a:xfrm>
          <a:off x="557011" y="194605"/>
          <a:ext cx="3170376" cy="23829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развивать творческие способности у детей; </a:t>
          </a:r>
          <a:endParaRPr lang="ru-RU" sz="2100" kern="1200" dirty="0"/>
        </a:p>
      </dsp:txBody>
      <dsp:txXfrm>
        <a:off x="557011" y="194605"/>
        <a:ext cx="3170376" cy="2382973"/>
      </dsp:txXfrm>
    </dsp:sp>
    <dsp:sp modelId="{11111B1A-5D08-4F09-BAF0-B180BED86BAB}">
      <dsp:nvSpPr>
        <dsp:cNvPr id="0" name=""/>
        <dsp:cNvSpPr/>
      </dsp:nvSpPr>
      <dsp:spPr>
        <a:xfrm>
          <a:off x="3966916" y="194605"/>
          <a:ext cx="3324943" cy="23829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формировать представление о музее</a:t>
          </a:r>
          <a:endParaRPr lang="ru-RU" sz="2100" kern="1200" dirty="0"/>
        </a:p>
      </dsp:txBody>
      <dsp:txXfrm>
        <a:off x="3966916" y="194605"/>
        <a:ext cx="3324943" cy="2382973"/>
      </dsp:txXfrm>
    </dsp:sp>
    <dsp:sp modelId="{37640B94-90B3-4B61-A96D-FA76D6EA0E4D}">
      <dsp:nvSpPr>
        <dsp:cNvPr id="0" name=""/>
        <dsp:cNvSpPr/>
      </dsp:nvSpPr>
      <dsp:spPr>
        <a:xfrm>
          <a:off x="1616" y="2817108"/>
          <a:ext cx="2422472" cy="23168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развивать исследовательские умения и навыки; </a:t>
          </a:r>
          <a:endParaRPr lang="ru-RU" sz="2100" kern="1200" dirty="0"/>
        </a:p>
      </dsp:txBody>
      <dsp:txXfrm>
        <a:off x="1616" y="2817108"/>
        <a:ext cx="2422472" cy="2316878"/>
      </dsp:txXfrm>
    </dsp:sp>
    <dsp:sp modelId="{95726F61-9F61-4079-B7C9-03991FAD254B}">
      <dsp:nvSpPr>
        <dsp:cNvPr id="0" name=""/>
        <dsp:cNvSpPr/>
      </dsp:nvSpPr>
      <dsp:spPr>
        <a:xfrm>
          <a:off x="2663617" y="2869809"/>
          <a:ext cx="2548823" cy="22114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расширять кругозор и знания о мире; </a:t>
          </a:r>
          <a:endParaRPr lang="ru-RU" sz="2100" kern="1200" dirty="0"/>
        </a:p>
      </dsp:txBody>
      <dsp:txXfrm>
        <a:off x="2663617" y="2869809"/>
        <a:ext cx="2548823" cy="2211476"/>
      </dsp:txXfrm>
    </dsp:sp>
    <dsp:sp modelId="{8CA357AC-F3AC-49CF-8E18-8B0FF4368330}">
      <dsp:nvSpPr>
        <dsp:cNvPr id="0" name=""/>
        <dsp:cNvSpPr/>
      </dsp:nvSpPr>
      <dsp:spPr>
        <a:xfrm>
          <a:off x="5449191" y="2873940"/>
          <a:ext cx="2395285" cy="212293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увеличивать количество познавательных форм и инструментов; </a:t>
          </a:r>
          <a:endParaRPr lang="ru-RU" sz="2100" kern="1200" dirty="0"/>
        </a:p>
      </dsp:txBody>
      <dsp:txXfrm>
        <a:off x="5449191" y="2873940"/>
        <a:ext cx="2395285" cy="21229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8BBB8-E6C4-46AD-8AF0-3D465C34B5B3}">
      <dsp:nvSpPr>
        <dsp:cNvPr id="0" name=""/>
        <dsp:cNvSpPr/>
      </dsp:nvSpPr>
      <dsp:spPr>
        <a:xfrm rot="5400000">
          <a:off x="-310571" y="311337"/>
          <a:ext cx="2070476" cy="14493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/>
        </a:p>
      </dsp:txBody>
      <dsp:txXfrm rot="-5400000">
        <a:off x="1" y="725433"/>
        <a:ext cx="1449333" cy="621143"/>
      </dsp:txXfrm>
    </dsp:sp>
    <dsp:sp modelId="{7BB6E7FF-BEB9-45A9-883B-9DD7FC6735EF}">
      <dsp:nvSpPr>
        <dsp:cNvPr id="0" name=""/>
        <dsp:cNvSpPr/>
      </dsp:nvSpPr>
      <dsp:spPr>
        <a:xfrm rot="5400000">
          <a:off x="4498001" y="-3047902"/>
          <a:ext cx="1345809" cy="74431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работа с педагогами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консультации; практические занятия; прогулки или путешествия</a:t>
          </a:r>
          <a:endParaRPr lang="ru-RU" sz="1600" i="1" kern="1200" dirty="0"/>
        </a:p>
      </dsp:txBody>
      <dsp:txXfrm rot="-5400000">
        <a:off x="1449333" y="66463"/>
        <a:ext cx="7377449" cy="1214415"/>
      </dsp:txXfrm>
    </dsp:sp>
    <dsp:sp modelId="{54BED312-3A6F-4AED-BC20-965BD9962425}">
      <dsp:nvSpPr>
        <dsp:cNvPr id="0" name=""/>
        <dsp:cNvSpPr/>
      </dsp:nvSpPr>
      <dsp:spPr>
        <a:xfrm rot="5400000">
          <a:off x="-310571" y="2191657"/>
          <a:ext cx="2070476" cy="14493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/>
        </a:p>
      </dsp:txBody>
      <dsp:txXfrm rot="-5400000">
        <a:off x="1" y="2605753"/>
        <a:ext cx="1449333" cy="621143"/>
      </dsp:txXfrm>
    </dsp:sp>
    <dsp:sp modelId="{3B11DFF1-F0F3-44FC-9037-B6A9D748F403}">
      <dsp:nvSpPr>
        <dsp:cNvPr id="0" name=""/>
        <dsp:cNvSpPr/>
      </dsp:nvSpPr>
      <dsp:spPr>
        <a:xfrm rot="5400000">
          <a:off x="4498001" y="-1167582"/>
          <a:ext cx="1345809" cy="74431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работа с родителями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семинары-практикумы; тематические беседы; работа с музейными экспонатами, коллекционирование</a:t>
          </a:r>
          <a:endParaRPr lang="ru-RU" sz="1600" i="1" kern="1200" dirty="0"/>
        </a:p>
      </dsp:txBody>
      <dsp:txXfrm rot="-5400000">
        <a:off x="1449333" y="1946783"/>
        <a:ext cx="7377449" cy="1214415"/>
      </dsp:txXfrm>
    </dsp:sp>
    <dsp:sp modelId="{C914CDDB-F44E-41B1-87DB-7A59788ADC60}">
      <dsp:nvSpPr>
        <dsp:cNvPr id="0" name=""/>
        <dsp:cNvSpPr/>
      </dsp:nvSpPr>
      <dsp:spPr>
        <a:xfrm rot="5400000">
          <a:off x="-310571" y="4071977"/>
          <a:ext cx="2070476" cy="14493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/>
        </a:p>
      </dsp:txBody>
      <dsp:txXfrm rot="-5400000">
        <a:off x="1" y="4486073"/>
        <a:ext cx="1449333" cy="621143"/>
      </dsp:txXfrm>
    </dsp:sp>
    <dsp:sp modelId="{141B24F3-849A-4383-A455-320582188116}">
      <dsp:nvSpPr>
        <dsp:cNvPr id="0" name=""/>
        <dsp:cNvSpPr/>
      </dsp:nvSpPr>
      <dsp:spPr>
        <a:xfrm rot="5400000">
          <a:off x="4498001" y="712737"/>
          <a:ext cx="1345809" cy="74431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работа с детьми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творческие конкурсы; разнообразные экскурсии; театрализованные постановки; игровые ситуации, исследовательская деятельность; игры-развлечения; игры-путешествия; продуктивная деятельность; познавательные </a:t>
          </a:r>
          <a:r>
            <a:rPr lang="ru-RU" sz="1600" kern="1200" dirty="0" err="1" smtClean="0"/>
            <a:t>квесты</a:t>
          </a:r>
          <a:endParaRPr lang="ru-RU" sz="1600" kern="1200" dirty="0"/>
        </a:p>
      </dsp:txBody>
      <dsp:txXfrm rot="-5400000">
        <a:off x="1449333" y="3827103"/>
        <a:ext cx="7377449" cy="1214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9B129-D152-4CE9-901F-C7C21D3B9B48}" type="datetimeFigureOut">
              <a:rPr lang="ru-RU" smtClean="0"/>
              <a:pPr/>
              <a:t>28.06.2022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F3751-34DF-4469-AF9D-E2DF5BA884F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forum.trainz-mp.ru/uploads/monthly_2020_01/1500x500.jpg.9c922e7f165048dc2f81a9c1b0991e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44208" y="5301208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Подготовила: </a:t>
            </a:r>
          </a:p>
          <a:p>
            <a:r>
              <a:rPr lang="ru-RU" sz="2000" b="1" dirty="0" smtClean="0"/>
              <a:t>воспитатель 1кк</a:t>
            </a:r>
          </a:p>
          <a:p>
            <a:r>
              <a:rPr lang="ru-RU" sz="2000" b="1" dirty="0" smtClean="0"/>
              <a:t> Гринева И.В.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музей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852936"/>
            <a:ext cx="5076056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музей (7)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860032" cy="3645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076056" y="308953"/>
            <a:ext cx="4067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Оптимальным является вариант размещения экспонатов на разных уровнях: вертикальном и горизонтальном.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Содержимое 5" descr="музей (10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700808"/>
            <a:ext cx="5088118" cy="5157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-61555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Предоставить детям возможность менять, переставлять и рассматривать экспонаты. 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игровую мотивацию, заинтересовать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 самым активным и смышленым можно поручить проведение экскурсии.</a:t>
            </a:r>
            <a:r>
              <a:rPr kumimoji="0" lang="ru-RU" sz="20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музей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1628800"/>
            <a:ext cx="3779912" cy="5229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23369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Музейная педагогика использует разные формы </a:t>
            </a:r>
            <a:r>
              <a:rPr lang="ru-RU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взаимодествия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251520" y="692696"/>
          <a:ext cx="889248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Посещение передвижного поезда-музея РЖД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Нанопоезд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5754476427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56792"/>
            <a:ext cx="3203848" cy="3672408"/>
          </a:xfrm>
          <a:prstGeom prst="rect">
            <a:avLst/>
          </a:prstGeom>
        </p:spPr>
      </p:pic>
      <p:pic>
        <p:nvPicPr>
          <p:cNvPr id="5" name="Рисунок 4" descr="15754476429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204864"/>
            <a:ext cx="3168352" cy="3672408"/>
          </a:xfrm>
          <a:prstGeom prst="rect">
            <a:avLst/>
          </a:prstGeom>
        </p:spPr>
      </p:pic>
      <p:pic>
        <p:nvPicPr>
          <p:cNvPr id="6" name="Рисунок 5" descr="15754476368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3501008"/>
            <a:ext cx="2843808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Рисунок 10" descr="15754569043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4716016" cy="3756826"/>
          </a:xfrm>
          <a:prstGeom prst="rect">
            <a:avLst/>
          </a:prstGeom>
        </p:spPr>
      </p:pic>
      <p:pic>
        <p:nvPicPr>
          <p:cNvPr id="13" name="Рисунок 12" descr="15754476416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852936"/>
            <a:ext cx="4355976" cy="40050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15754476391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204865"/>
            <a:ext cx="3635896" cy="46531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15754476359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276872"/>
            <a:ext cx="4139952" cy="45811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15754476403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1760" y="0"/>
            <a:ext cx="4248472" cy="3789040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98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5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01209_160122.jpg"/>
          <p:cNvPicPr>
            <a:picLocks noChangeAspect="1"/>
          </p:cNvPicPr>
          <p:nvPr/>
        </p:nvPicPr>
        <p:blipFill>
          <a:blip r:embed="rId3" cstate="print"/>
          <a:srcRect l="16711" t="21399" b="14952"/>
          <a:stretch>
            <a:fillRect/>
          </a:stretch>
        </p:blipFill>
        <p:spPr>
          <a:xfrm>
            <a:off x="4139952" y="2492896"/>
            <a:ext cx="4644008" cy="43651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leto_skach--4-_03h29j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07392" y="0"/>
            <a:ext cx="3536608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музей (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645024"/>
            <a:ext cx="3563888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122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3563888" cy="3466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342380" y="26064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играем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поез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324528" cy="6858000"/>
          </a:xfrm>
          <a:prstGeom prst="rect">
            <a:avLst/>
          </a:prstGeom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1520" y="1380885"/>
            <a:ext cx="88924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858000"/>
          </a:xfrm>
          <a:prstGeom prst="rect">
            <a:avLst/>
          </a:prstGeom>
          <a:noFill/>
        </p:spPr>
      </p:pic>
      <p:pic>
        <p:nvPicPr>
          <p:cNvPr id="6" name="Содержимое 5" descr="IMG_20210421_104506_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603461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  <a:prstDash val="sysDash"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95536" y="5373216"/>
            <a:ext cx="77048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Музейная педагогика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научная дисциплина, ориентированная на передачу культурного опыта через педагогический процесс в условиях музейной среды, где музей  выступает как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образовательная система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способная влиять на воспитание и развитие ребенка.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260648"/>
            <a:ext cx="23042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Цель музейной педагогики </a:t>
            </a:r>
            <a:r>
              <a:rPr lang="ru-RU" dirty="0" smtClean="0"/>
              <a:t>состоит в том, чтобы построить грамотный диалог между взрослыми и детьми в музейном пространстве и помочь юным посетителям развивать исследовательские, познавательные и созидательные стремления.</a:t>
            </a:r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4024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0" y="332656"/>
          <a:ext cx="677956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520" y="5661248"/>
            <a:ext cx="8892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Это направление находится на стыке музееведения, психологии и педагогики.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4024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573325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так же это  </a:t>
            </a:r>
            <a:r>
              <a:rPr lang="ru-RU" b="1" dirty="0" smtClean="0"/>
              <a:t>педагогическая технология</a:t>
            </a:r>
            <a:r>
              <a:rPr lang="ru-RU" dirty="0" smtClean="0"/>
              <a:t>, тесно переплетающейся с игровой технологией и методом проектирования.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755576" y="1124744"/>
          <a:ext cx="784887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46709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М</a:t>
            </a:r>
            <a:r>
              <a:rPr lang="ru-RU" sz="2800" b="1" dirty="0" smtClean="0"/>
              <a:t>узейная педагогика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решает следующие задачи: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3154362"/>
          </a:xfrm>
        </p:spPr>
        <p:txBody>
          <a:bodyPr>
            <a:normAutofit fontScale="90000"/>
          </a:bodyPr>
          <a:lstStyle/>
          <a:p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В детских дошкольных учреждениях  организовывают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мини-музеи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в которых выставляются работы, созданные воспитанниками ,их родителями и педагогами, а главное то, что в мини - музее дети могут играть, что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помогает  в развитии творческого потенциала детей. 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Рисунок 9" descr="100_10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068960"/>
            <a:ext cx="4768930" cy="3212976"/>
          </a:xfrm>
          <a:prstGeom prst="ellipse">
            <a:avLst/>
          </a:prstGeom>
          <a:ln w="76200" cap="rnd"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 descr="P90319-1120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564904"/>
            <a:ext cx="4386438" cy="40050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79512" y="98765"/>
            <a:ext cx="878497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ля создания мини-музея </a:t>
            </a: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необходимо соблюдать некоторые требования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Доступность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Динамичность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Содержательность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Обязательное сочетание предметного мира музея с программой, реализуемой в ДОУ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Последовательность ознакомления детей с музейными коллекциями ( план по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профориентаиии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Поощрение детских вопросов и фантазий при восприятии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IMG_20170319_1303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204864"/>
            <a:ext cx="4067944" cy="4653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P90319-112103.jpg"/>
          <p:cNvPicPr>
            <a:picLocks noChangeAspect="1"/>
          </p:cNvPicPr>
          <p:nvPr/>
        </p:nvPicPr>
        <p:blipFill>
          <a:blip r:embed="rId4" cstate="print"/>
          <a:srcRect l="24013" r="12201" b="9051"/>
          <a:stretch>
            <a:fillRect/>
          </a:stretch>
        </p:blipFill>
        <p:spPr>
          <a:xfrm>
            <a:off x="0" y="2132856"/>
            <a:ext cx="4788024" cy="4725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292075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Создавая в группе, или в специальном отведённом помещении музей, куда дети смогут приходить на экскурсию, необходимо учесть следующие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рекомендации: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120285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Определить профиль музея    </a:t>
            </a:r>
            <a:r>
              <a:rPr kumimoji="0" lang="ru-RU" sz="20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1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мини-музеи в группах и мини-музей на территории ДОУ </a:t>
            </a:r>
            <a:r>
              <a:rPr lang="ru-RU" sz="2000" i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посвящены   </a:t>
            </a:r>
            <a:r>
              <a:rPr lang="ru-RU" sz="2000" i="1" u="sng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железнои</a:t>
            </a:r>
            <a:r>
              <a:rPr lang="ru-RU" sz="2000" i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дороге )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16351470136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16832"/>
            <a:ext cx="8496944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ildberry.ru/upload/iblock/257/R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-99348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Выделить жанр: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музей – экспозиция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музей на территории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ДОУ)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музей – лаборатория,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музей – игротека(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групповых комнатах)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1358089"/>
            <a:ext cx="9323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Расположить экспонаты подгруппами или разделами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(иллюстрации, стенды).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музей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4058" y="1772816"/>
            <a:ext cx="4299942" cy="5085184"/>
          </a:xfrm>
          <a:prstGeom prst="rect">
            <a:avLst/>
          </a:prstGeom>
        </p:spPr>
      </p:pic>
      <p:pic>
        <p:nvPicPr>
          <p:cNvPr id="19" name="Рисунок 18" descr="музей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769434"/>
            <a:ext cx="4176464" cy="50885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351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В детских дошкольных учреждениях  организовывают  мини-музеи, в которых выставляются работы, созданные воспитанниками ,их родителями и педагогами, а главное то, что в мини - музее дети могут играть, что  помогает  в развитии творческого потенциала детей.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Посещение передвижного поезда-музея РЖД «Нанопоезд»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Дмитрий Качалкин</cp:lastModifiedBy>
  <cp:revision>32</cp:revision>
  <dcterms:created xsi:type="dcterms:W3CDTF">2021-11-28T11:29:47Z</dcterms:created>
  <dcterms:modified xsi:type="dcterms:W3CDTF">2022-06-28T16:26:23Z</dcterms:modified>
</cp:coreProperties>
</file>