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57" r:id="rId3"/>
    <p:sldId id="277" r:id="rId4"/>
    <p:sldId id="260" r:id="rId5"/>
    <p:sldId id="279" r:id="rId6"/>
    <p:sldId id="278" r:id="rId7"/>
    <p:sldId id="281" r:id="rId8"/>
    <p:sldId id="283" r:id="rId9"/>
    <p:sldId id="276" r:id="rId10"/>
    <p:sldId id="266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68" autoAdjust="0"/>
    <p:restoredTop sz="94660"/>
  </p:normalViewPr>
  <p:slideViewPr>
    <p:cSldViewPr>
      <p:cViewPr varScale="1">
        <p:scale>
          <a:sx n="68" d="100"/>
          <a:sy n="68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3B1AB0-DA04-4FA5-9DEF-96388A2F0A03}" type="doc">
      <dgm:prSet loTypeId="urn:microsoft.com/office/officeart/2005/8/layout/vProcess5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6427D6C-B775-43F4-BF0E-3AC9268F4C79}">
      <dgm:prSet phldrT="[Текст]" custT="1"/>
      <dgm:spPr/>
      <dgm:t>
        <a:bodyPr/>
        <a:lstStyle/>
        <a:p>
          <a:pPr algn="ctr"/>
          <a:r>
            <a:rPr lang="ru-RU" sz="2500" dirty="0" smtClean="0"/>
            <a:t>- и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нформация понятная дошкольникам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B4B848F-8237-46BA-A30E-DE5B6899C20C}" type="parTrans" cxnId="{86819FBB-2AB6-465C-9927-408DBDBA4648}">
      <dgm:prSet/>
      <dgm:spPr/>
      <dgm:t>
        <a:bodyPr/>
        <a:lstStyle/>
        <a:p>
          <a:endParaRPr lang="ru-RU"/>
        </a:p>
      </dgm:t>
    </dgm:pt>
    <dgm:pt modelId="{5859CC2D-96DE-4D01-9F55-CC90B105B534}" type="sibTrans" cxnId="{86819FBB-2AB6-465C-9927-408DBDBA4648}">
      <dgm:prSet/>
      <dgm:spPr/>
      <dgm:t>
        <a:bodyPr/>
        <a:lstStyle/>
        <a:p>
          <a:endParaRPr lang="ru-RU"/>
        </a:p>
      </dgm:t>
    </dgm:pt>
    <dgm:pt modelId="{AE1BC5FB-EFA2-4692-B8A7-B7166E55F9C5}">
      <dgm:prSet phldrT="[Текст]" custT="1"/>
      <dgm:spPr/>
      <dgm:t>
        <a:bodyPr/>
        <a:lstStyle/>
        <a:p>
          <a:pPr algn="ctr"/>
          <a:r>
            <a:rPr lang="ru-RU" sz="2500" dirty="0" smtClean="0"/>
            <a:t>- 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движение, звук, мультипликация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20F93F0-2318-482E-B87C-DD6E6C4A3B29}" type="parTrans" cxnId="{A08E8A76-0057-4F81-8C49-F56F04B5A709}">
      <dgm:prSet/>
      <dgm:spPr/>
      <dgm:t>
        <a:bodyPr/>
        <a:lstStyle/>
        <a:p>
          <a:endParaRPr lang="ru-RU"/>
        </a:p>
      </dgm:t>
    </dgm:pt>
    <dgm:pt modelId="{DB0132B3-A10C-4AFD-BF23-F94B7E990BC6}" type="sibTrans" cxnId="{A08E8A76-0057-4F81-8C49-F56F04B5A709}">
      <dgm:prSet/>
      <dgm:spPr/>
      <dgm:t>
        <a:bodyPr/>
        <a:lstStyle/>
        <a:p>
          <a:endParaRPr lang="ru-RU"/>
        </a:p>
      </dgm:t>
    </dgm:pt>
    <dgm:pt modelId="{AF262D38-D6FD-45D1-81E4-D2783AA650A4}">
      <dgm:prSet phldrT="[Текст]" custT="1"/>
      <dgm:spPr/>
      <dgm:t>
        <a:bodyPr/>
        <a:lstStyle/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- поощрение компьютером в конце игры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9A2C3682-7181-4441-B041-434A2E62AE41}" type="parTrans" cxnId="{6AD95365-9BC2-49D2-855D-9B69F674F1AF}">
      <dgm:prSet/>
      <dgm:spPr/>
      <dgm:t>
        <a:bodyPr/>
        <a:lstStyle/>
        <a:p>
          <a:endParaRPr lang="ru-RU"/>
        </a:p>
      </dgm:t>
    </dgm:pt>
    <dgm:pt modelId="{0B7AD735-F543-49E8-BD4F-2241914E4542}" type="sibTrans" cxnId="{6AD95365-9BC2-49D2-855D-9B69F674F1AF}">
      <dgm:prSet/>
      <dgm:spPr/>
      <dgm:t>
        <a:bodyPr/>
        <a:lstStyle/>
        <a:p>
          <a:endParaRPr lang="ru-RU"/>
        </a:p>
      </dgm:t>
    </dgm:pt>
    <dgm:pt modelId="{5969D464-A3DF-4C7E-9267-38F231FAF244}">
      <dgm:prSet custT="1"/>
      <dgm:spPr/>
      <dgm:t>
        <a:bodyPr/>
        <a:lstStyle/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-носят исследовательский характер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E02F220-A2CC-421E-862B-BD442851FB91}" type="parTrans" cxnId="{930E9D12-662A-49FC-A422-36F3E9C73808}">
      <dgm:prSet/>
      <dgm:spPr/>
      <dgm:t>
        <a:bodyPr/>
        <a:lstStyle/>
        <a:p>
          <a:endParaRPr lang="ru-RU"/>
        </a:p>
      </dgm:t>
    </dgm:pt>
    <dgm:pt modelId="{E3A38EB5-4275-4F74-806F-55B9EEEE4B92}" type="sibTrans" cxnId="{930E9D12-662A-49FC-A422-36F3E9C73808}">
      <dgm:prSet/>
      <dgm:spPr/>
      <dgm:t>
        <a:bodyPr/>
        <a:lstStyle/>
        <a:p>
          <a:endParaRPr lang="ru-RU"/>
        </a:p>
      </dgm:t>
    </dgm:pt>
    <dgm:pt modelId="{D4AAC4D1-8DF0-4A52-AA6C-E38459C0DE95}">
      <dgm:prSet custT="1"/>
      <dgm:spPr/>
      <dgm:t>
        <a:bodyPr/>
        <a:lstStyle/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-развивают широкий спектр навыков и представлений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04613D4-2493-4E98-B995-6ACFBEEA2A9E}" type="parTrans" cxnId="{4BFD3360-DFC8-4FB0-B9DB-069E31AAF42F}">
      <dgm:prSet/>
      <dgm:spPr/>
      <dgm:t>
        <a:bodyPr/>
        <a:lstStyle/>
        <a:p>
          <a:endParaRPr lang="ru-RU"/>
        </a:p>
      </dgm:t>
    </dgm:pt>
    <dgm:pt modelId="{20C95876-CB62-45E8-A387-A1E849F9D69E}" type="sibTrans" cxnId="{4BFD3360-DFC8-4FB0-B9DB-069E31AAF42F}">
      <dgm:prSet/>
      <dgm:spPr/>
      <dgm:t>
        <a:bodyPr/>
        <a:lstStyle/>
        <a:p>
          <a:endParaRPr lang="ru-RU"/>
        </a:p>
      </dgm:t>
    </dgm:pt>
    <dgm:pt modelId="{A0C99233-57F6-4084-8CD5-56FAA4F2AB6F}" type="pres">
      <dgm:prSet presAssocID="{CC3B1AB0-DA04-4FA5-9DEF-96388A2F0A0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29DD8D-1EF0-46FD-A948-495AF8E12B49}" type="pres">
      <dgm:prSet presAssocID="{CC3B1AB0-DA04-4FA5-9DEF-96388A2F0A03}" presName="dummyMaxCanvas" presStyleCnt="0">
        <dgm:presLayoutVars/>
      </dgm:prSet>
      <dgm:spPr/>
    </dgm:pt>
    <dgm:pt modelId="{DEFC0229-47BA-4813-A3BA-46DDA56697F1}" type="pres">
      <dgm:prSet presAssocID="{CC3B1AB0-DA04-4FA5-9DEF-96388A2F0A03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4A354-DBB9-4A78-BF70-5952119B5612}" type="pres">
      <dgm:prSet presAssocID="{CC3B1AB0-DA04-4FA5-9DEF-96388A2F0A0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227FB4-7B24-4EA4-9FAC-348173A2752A}" type="pres">
      <dgm:prSet presAssocID="{CC3B1AB0-DA04-4FA5-9DEF-96388A2F0A03}" presName="FiveNodes_3" presStyleLbl="node1" presStyleIdx="2" presStyleCnt="5" custScaleX="102677" custScaleY="108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B5185E-E5BF-4682-9F3F-05A4D32FE819}" type="pres">
      <dgm:prSet presAssocID="{CC3B1AB0-DA04-4FA5-9DEF-96388A2F0A0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6E403-E96E-4194-A78B-1BF65AFC5B3F}" type="pres">
      <dgm:prSet presAssocID="{CC3B1AB0-DA04-4FA5-9DEF-96388A2F0A03}" presName="FiveNodes_5" presStyleLbl="node1" presStyleIdx="4" presStyleCnt="5" custLinFactNeighborX="496" custLinFactNeighborY="6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B99516-B13C-46CD-96B2-89F20F9EBC7E}" type="pres">
      <dgm:prSet presAssocID="{CC3B1AB0-DA04-4FA5-9DEF-96388A2F0A0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7759C-1FD7-44A4-8496-1B1ED320E6C8}" type="pres">
      <dgm:prSet presAssocID="{CC3B1AB0-DA04-4FA5-9DEF-96388A2F0A0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91944-DDC7-4728-A87F-6C5D13DC1AC3}" type="pres">
      <dgm:prSet presAssocID="{CC3B1AB0-DA04-4FA5-9DEF-96388A2F0A0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12B5F-5DF8-4225-B9B8-B50703651604}" type="pres">
      <dgm:prSet presAssocID="{CC3B1AB0-DA04-4FA5-9DEF-96388A2F0A0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50C9E-AC74-4686-8381-F6A3ED213DB5}" type="pres">
      <dgm:prSet presAssocID="{CC3B1AB0-DA04-4FA5-9DEF-96388A2F0A0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9022FD-2EAE-43A8-B113-0D82159008EC}" type="pres">
      <dgm:prSet presAssocID="{CC3B1AB0-DA04-4FA5-9DEF-96388A2F0A0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99D2E-4ED1-458A-9A0F-B12E1549B672}" type="pres">
      <dgm:prSet presAssocID="{CC3B1AB0-DA04-4FA5-9DEF-96388A2F0A0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EDC07-1743-4FA5-BF04-D671333570E4}" type="pres">
      <dgm:prSet presAssocID="{CC3B1AB0-DA04-4FA5-9DEF-96388A2F0A0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9CE1CD-730B-4BEB-9508-82D6A9E140F3}" type="pres">
      <dgm:prSet presAssocID="{CC3B1AB0-DA04-4FA5-9DEF-96388A2F0A0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963C5E-6792-46E8-8FA3-8F87A30919EF}" type="presOf" srcId="{5969D464-A3DF-4C7E-9267-38F231FAF244}" destId="{1D8EDC07-1743-4FA5-BF04-D671333570E4}" srcOrd="1" destOrd="0" presId="urn:microsoft.com/office/officeart/2005/8/layout/vProcess5"/>
    <dgm:cxn modelId="{4BFD3360-DFC8-4FB0-B9DB-069E31AAF42F}" srcId="{CC3B1AB0-DA04-4FA5-9DEF-96388A2F0A03}" destId="{D4AAC4D1-8DF0-4A52-AA6C-E38459C0DE95}" srcOrd="4" destOrd="0" parTransId="{C04613D4-2493-4E98-B995-6ACFBEEA2A9E}" sibTransId="{20C95876-CB62-45E8-A387-A1E849F9D69E}"/>
    <dgm:cxn modelId="{F8993B74-AF01-446E-9C45-CC11273CFECB}" type="presOf" srcId="{5859CC2D-96DE-4D01-9F55-CC90B105B534}" destId="{B3B99516-B13C-46CD-96B2-89F20F9EBC7E}" srcOrd="0" destOrd="0" presId="urn:microsoft.com/office/officeart/2005/8/layout/vProcess5"/>
    <dgm:cxn modelId="{930E9D12-662A-49FC-A422-36F3E9C73808}" srcId="{CC3B1AB0-DA04-4FA5-9DEF-96388A2F0A03}" destId="{5969D464-A3DF-4C7E-9267-38F231FAF244}" srcOrd="3" destOrd="0" parTransId="{4E02F220-A2CC-421E-862B-BD442851FB91}" sibTransId="{E3A38EB5-4275-4F74-806F-55B9EEEE4B92}"/>
    <dgm:cxn modelId="{86819FBB-2AB6-465C-9927-408DBDBA4648}" srcId="{CC3B1AB0-DA04-4FA5-9DEF-96388A2F0A03}" destId="{46427D6C-B775-43F4-BF0E-3AC9268F4C79}" srcOrd="0" destOrd="0" parTransId="{DB4B848F-8237-46BA-A30E-DE5B6899C20C}" sibTransId="{5859CC2D-96DE-4D01-9F55-CC90B105B534}"/>
    <dgm:cxn modelId="{A08E8A76-0057-4F81-8C49-F56F04B5A709}" srcId="{CC3B1AB0-DA04-4FA5-9DEF-96388A2F0A03}" destId="{AE1BC5FB-EFA2-4692-B8A7-B7166E55F9C5}" srcOrd="1" destOrd="0" parTransId="{820F93F0-2318-482E-B87C-DD6E6C4A3B29}" sibTransId="{DB0132B3-A10C-4AFD-BF23-F94B7E990BC6}"/>
    <dgm:cxn modelId="{6AD95365-9BC2-49D2-855D-9B69F674F1AF}" srcId="{CC3B1AB0-DA04-4FA5-9DEF-96388A2F0A03}" destId="{AF262D38-D6FD-45D1-81E4-D2783AA650A4}" srcOrd="2" destOrd="0" parTransId="{9A2C3682-7181-4441-B041-434A2E62AE41}" sibTransId="{0B7AD735-F543-49E8-BD4F-2241914E4542}"/>
    <dgm:cxn modelId="{98942C3C-5E36-43CB-A624-66784D6A4399}" type="presOf" srcId="{AF262D38-D6FD-45D1-81E4-D2783AA650A4}" destId="{B0227FB4-7B24-4EA4-9FAC-348173A2752A}" srcOrd="0" destOrd="0" presId="urn:microsoft.com/office/officeart/2005/8/layout/vProcess5"/>
    <dgm:cxn modelId="{9A4024E3-9A26-4012-AF5F-AA1A669C1733}" type="presOf" srcId="{D4AAC4D1-8DF0-4A52-AA6C-E38459C0DE95}" destId="{319CE1CD-730B-4BEB-9508-82D6A9E140F3}" srcOrd="1" destOrd="0" presId="urn:microsoft.com/office/officeart/2005/8/layout/vProcess5"/>
    <dgm:cxn modelId="{BEA12B84-4737-41FA-B4C5-E19431342A3E}" type="presOf" srcId="{AF262D38-D6FD-45D1-81E4-D2783AA650A4}" destId="{85299D2E-4ED1-458A-9A0F-B12E1549B672}" srcOrd="1" destOrd="0" presId="urn:microsoft.com/office/officeart/2005/8/layout/vProcess5"/>
    <dgm:cxn modelId="{80403BD2-2793-4AAB-84C2-C70C49F70CE0}" type="presOf" srcId="{DB0132B3-A10C-4AFD-BF23-F94B7E990BC6}" destId="{03C7759C-1FD7-44A4-8496-1B1ED320E6C8}" srcOrd="0" destOrd="0" presId="urn:microsoft.com/office/officeart/2005/8/layout/vProcess5"/>
    <dgm:cxn modelId="{D382B835-E722-40D0-8623-5A7901B0DB36}" type="presOf" srcId="{0B7AD735-F543-49E8-BD4F-2241914E4542}" destId="{F3191944-DDC7-4728-A87F-6C5D13DC1AC3}" srcOrd="0" destOrd="0" presId="urn:microsoft.com/office/officeart/2005/8/layout/vProcess5"/>
    <dgm:cxn modelId="{05589078-CCC8-45BA-AF2C-19D1C5B42220}" type="presOf" srcId="{46427D6C-B775-43F4-BF0E-3AC9268F4C79}" destId="{93B50C9E-AC74-4686-8381-F6A3ED213DB5}" srcOrd="1" destOrd="0" presId="urn:microsoft.com/office/officeart/2005/8/layout/vProcess5"/>
    <dgm:cxn modelId="{038AF8DD-99BE-4ACD-9D9E-1A606D500705}" type="presOf" srcId="{E3A38EB5-4275-4F74-806F-55B9EEEE4B92}" destId="{D0112B5F-5DF8-4225-B9B8-B50703651604}" srcOrd="0" destOrd="0" presId="urn:microsoft.com/office/officeart/2005/8/layout/vProcess5"/>
    <dgm:cxn modelId="{07252FD7-49B6-447C-AB24-023EF5777E65}" type="presOf" srcId="{46427D6C-B775-43F4-BF0E-3AC9268F4C79}" destId="{DEFC0229-47BA-4813-A3BA-46DDA56697F1}" srcOrd="0" destOrd="0" presId="urn:microsoft.com/office/officeart/2005/8/layout/vProcess5"/>
    <dgm:cxn modelId="{759CBED6-6E9A-49FD-9378-EBAA9D04A8E2}" type="presOf" srcId="{CC3B1AB0-DA04-4FA5-9DEF-96388A2F0A03}" destId="{A0C99233-57F6-4084-8CD5-56FAA4F2AB6F}" srcOrd="0" destOrd="0" presId="urn:microsoft.com/office/officeart/2005/8/layout/vProcess5"/>
    <dgm:cxn modelId="{5E2A6766-E118-4972-8373-B82E448AB9CE}" type="presOf" srcId="{5969D464-A3DF-4C7E-9267-38F231FAF244}" destId="{66B5185E-E5BF-4682-9F3F-05A4D32FE819}" srcOrd="0" destOrd="0" presId="urn:microsoft.com/office/officeart/2005/8/layout/vProcess5"/>
    <dgm:cxn modelId="{41950E19-7638-49F4-A1DD-D2E473BCAE47}" type="presOf" srcId="{AE1BC5FB-EFA2-4692-B8A7-B7166E55F9C5}" destId="{E39022FD-2EAE-43A8-B113-0D82159008EC}" srcOrd="1" destOrd="0" presId="urn:microsoft.com/office/officeart/2005/8/layout/vProcess5"/>
    <dgm:cxn modelId="{699B58B2-8997-4D05-9344-AD09CFAD58DC}" type="presOf" srcId="{AE1BC5FB-EFA2-4692-B8A7-B7166E55F9C5}" destId="{A6F4A354-DBB9-4A78-BF70-5952119B5612}" srcOrd="0" destOrd="0" presId="urn:microsoft.com/office/officeart/2005/8/layout/vProcess5"/>
    <dgm:cxn modelId="{71B595A4-07DE-446F-9BE2-0E9CA3A59E28}" type="presOf" srcId="{D4AAC4D1-8DF0-4A52-AA6C-E38459C0DE95}" destId="{11D6E403-E96E-4194-A78B-1BF65AFC5B3F}" srcOrd="0" destOrd="0" presId="urn:microsoft.com/office/officeart/2005/8/layout/vProcess5"/>
    <dgm:cxn modelId="{4B90D010-412F-4E1E-9A6D-681AE8B25FD7}" type="presParOf" srcId="{A0C99233-57F6-4084-8CD5-56FAA4F2AB6F}" destId="{9829DD8D-1EF0-46FD-A948-495AF8E12B49}" srcOrd="0" destOrd="0" presId="urn:microsoft.com/office/officeart/2005/8/layout/vProcess5"/>
    <dgm:cxn modelId="{DBEA4BA3-0CDE-4B54-8012-0A16225C469F}" type="presParOf" srcId="{A0C99233-57F6-4084-8CD5-56FAA4F2AB6F}" destId="{DEFC0229-47BA-4813-A3BA-46DDA56697F1}" srcOrd="1" destOrd="0" presId="urn:microsoft.com/office/officeart/2005/8/layout/vProcess5"/>
    <dgm:cxn modelId="{9EA74A6F-F2EF-4C2E-8760-ECAF99EB7148}" type="presParOf" srcId="{A0C99233-57F6-4084-8CD5-56FAA4F2AB6F}" destId="{A6F4A354-DBB9-4A78-BF70-5952119B5612}" srcOrd="2" destOrd="0" presId="urn:microsoft.com/office/officeart/2005/8/layout/vProcess5"/>
    <dgm:cxn modelId="{9BDA10AE-914F-4DF7-8502-087EDB3591FD}" type="presParOf" srcId="{A0C99233-57F6-4084-8CD5-56FAA4F2AB6F}" destId="{B0227FB4-7B24-4EA4-9FAC-348173A2752A}" srcOrd="3" destOrd="0" presId="urn:microsoft.com/office/officeart/2005/8/layout/vProcess5"/>
    <dgm:cxn modelId="{CEAA987F-4107-4B8D-95B5-B8C462F59AEB}" type="presParOf" srcId="{A0C99233-57F6-4084-8CD5-56FAA4F2AB6F}" destId="{66B5185E-E5BF-4682-9F3F-05A4D32FE819}" srcOrd="4" destOrd="0" presId="urn:microsoft.com/office/officeart/2005/8/layout/vProcess5"/>
    <dgm:cxn modelId="{E6383EC8-CD5F-4307-A620-769C493FFA71}" type="presParOf" srcId="{A0C99233-57F6-4084-8CD5-56FAA4F2AB6F}" destId="{11D6E403-E96E-4194-A78B-1BF65AFC5B3F}" srcOrd="5" destOrd="0" presId="urn:microsoft.com/office/officeart/2005/8/layout/vProcess5"/>
    <dgm:cxn modelId="{EF7864C5-1888-4D63-A721-E9F19D0C0DF9}" type="presParOf" srcId="{A0C99233-57F6-4084-8CD5-56FAA4F2AB6F}" destId="{B3B99516-B13C-46CD-96B2-89F20F9EBC7E}" srcOrd="6" destOrd="0" presId="urn:microsoft.com/office/officeart/2005/8/layout/vProcess5"/>
    <dgm:cxn modelId="{14D2694B-1657-4F29-9049-BBD1D0DD12EB}" type="presParOf" srcId="{A0C99233-57F6-4084-8CD5-56FAA4F2AB6F}" destId="{03C7759C-1FD7-44A4-8496-1B1ED320E6C8}" srcOrd="7" destOrd="0" presId="urn:microsoft.com/office/officeart/2005/8/layout/vProcess5"/>
    <dgm:cxn modelId="{3F8E2C7C-01B6-467E-AF77-004A684B47B6}" type="presParOf" srcId="{A0C99233-57F6-4084-8CD5-56FAA4F2AB6F}" destId="{F3191944-DDC7-4728-A87F-6C5D13DC1AC3}" srcOrd="8" destOrd="0" presId="urn:microsoft.com/office/officeart/2005/8/layout/vProcess5"/>
    <dgm:cxn modelId="{3AE7C18B-9B56-489B-9A9C-3D1B19BF6FF3}" type="presParOf" srcId="{A0C99233-57F6-4084-8CD5-56FAA4F2AB6F}" destId="{D0112B5F-5DF8-4225-B9B8-B50703651604}" srcOrd="9" destOrd="0" presId="urn:microsoft.com/office/officeart/2005/8/layout/vProcess5"/>
    <dgm:cxn modelId="{515919E4-16AE-404A-94A6-4A56EDA2CFDF}" type="presParOf" srcId="{A0C99233-57F6-4084-8CD5-56FAA4F2AB6F}" destId="{93B50C9E-AC74-4686-8381-F6A3ED213DB5}" srcOrd="10" destOrd="0" presId="urn:microsoft.com/office/officeart/2005/8/layout/vProcess5"/>
    <dgm:cxn modelId="{7884511A-60E6-468E-8EE6-8A5B19C40F86}" type="presParOf" srcId="{A0C99233-57F6-4084-8CD5-56FAA4F2AB6F}" destId="{E39022FD-2EAE-43A8-B113-0D82159008EC}" srcOrd="11" destOrd="0" presId="urn:microsoft.com/office/officeart/2005/8/layout/vProcess5"/>
    <dgm:cxn modelId="{DF490F6C-0679-44F3-AA85-890B30E1F16B}" type="presParOf" srcId="{A0C99233-57F6-4084-8CD5-56FAA4F2AB6F}" destId="{85299D2E-4ED1-458A-9A0F-B12E1549B672}" srcOrd="12" destOrd="0" presId="urn:microsoft.com/office/officeart/2005/8/layout/vProcess5"/>
    <dgm:cxn modelId="{A9F98021-C160-4B2E-8D6E-0BA877793B52}" type="presParOf" srcId="{A0C99233-57F6-4084-8CD5-56FAA4F2AB6F}" destId="{1D8EDC07-1743-4FA5-BF04-D671333570E4}" srcOrd="13" destOrd="0" presId="urn:microsoft.com/office/officeart/2005/8/layout/vProcess5"/>
    <dgm:cxn modelId="{692D438C-739C-4974-A25D-A8FC94167D91}" type="presParOf" srcId="{A0C99233-57F6-4084-8CD5-56FAA4F2AB6F}" destId="{319CE1CD-730B-4BEB-9508-82D6A9E140F3}" srcOrd="14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F39A61-9314-43E3-B91A-506E33CEAD47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BF5ED5-444F-4CD5-9DCE-0A444023C769}">
      <dgm:prSet phldrT="[Текст]"/>
      <dgm:spPr/>
      <dgm:t>
        <a:bodyPr/>
        <a:lstStyle/>
        <a:p>
          <a:r>
            <a:rPr lang="ru-RU" dirty="0" smtClean="0"/>
            <a:t>Влияние интерактивной игры на развитие ребенка</a:t>
          </a:r>
          <a:endParaRPr lang="ru-RU" dirty="0" smtClean="0"/>
        </a:p>
      </dgm:t>
    </dgm:pt>
    <dgm:pt modelId="{476EEF58-AB52-405B-835F-D8852A94C813}" type="parTrans" cxnId="{DDA265C4-086D-4A53-967F-6C9A7629E71C}">
      <dgm:prSet/>
      <dgm:spPr/>
      <dgm:t>
        <a:bodyPr/>
        <a:lstStyle/>
        <a:p>
          <a:endParaRPr lang="ru-RU"/>
        </a:p>
      </dgm:t>
    </dgm:pt>
    <dgm:pt modelId="{E3340A70-E33B-4E9F-8F2B-952B839E4789}" type="sibTrans" cxnId="{DDA265C4-086D-4A53-967F-6C9A7629E71C}">
      <dgm:prSet/>
      <dgm:spPr/>
      <dgm:t>
        <a:bodyPr/>
        <a:lstStyle/>
        <a:p>
          <a:endParaRPr lang="ru-RU"/>
        </a:p>
      </dgm:t>
    </dgm:pt>
    <dgm:pt modelId="{055CBC90-55A1-405B-A66A-B20DF47F600B}">
      <dgm:prSet phldrT="[Текст]"/>
      <dgm:spPr/>
      <dgm:t>
        <a:bodyPr/>
        <a:lstStyle/>
        <a:p>
          <a:r>
            <a:rPr lang="ru-RU" dirty="0" smtClean="0"/>
            <a:t>Восприятие</a:t>
          </a:r>
          <a:endParaRPr lang="ru-RU" dirty="0"/>
        </a:p>
      </dgm:t>
    </dgm:pt>
    <dgm:pt modelId="{F17CE060-EF8D-4FDA-B713-58585729F070}" type="parTrans" cxnId="{0215CFED-A85F-4709-8DA9-2405C2B925ED}">
      <dgm:prSet/>
      <dgm:spPr/>
      <dgm:t>
        <a:bodyPr/>
        <a:lstStyle/>
        <a:p>
          <a:endParaRPr lang="ru-RU"/>
        </a:p>
      </dgm:t>
    </dgm:pt>
    <dgm:pt modelId="{59086061-9B04-437B-B1B4-BEA00D673F50}" type="sibTrans" cxnId="{0215CFED-A85F-4709-8DA9-2405C2B925ED}">
      <dgm:prSet/>
      <dgm:spPr/>
      <dgm:t>
        <a:bodyPr/>
        <a:lstStyle/>
        <a:p>
          <a:endParaRPr lang="ru-RU"/>
        </a:p>
      </dgm:t>
    </dgm:pt>
    <dgm:pt modelId="{67F5A1C7-16C1-49D2-ACFC-B89404E98FB2}">
      <dgm:prSet phldrT="[Текст]"/>
      <dgm:spPr/>
      <dgm:t>
        <a:bodyPr/>
        <a:lstStyle/>
        <a:p>
          <a:r>
            <a:rPr lang="ru-RU" dirty="0" smtClean="0"/>
            <a:t>Зрительно- моторная координация</a:t>
          </a:r>
          <a:endParaRPr lang="ru-RU" dirty="0"/>
        </a:p>
      </dgm:t>
    </dgm:pt>
    <dgm:pt modelId="{6C6F163D-9622-4475-A561-81BC3A35C68B}" type="parTrans" cxnId="{E15DE968-96A9-4CC0-A466-752415FF4C8C}">
      <dgm:prSet/>
      <dgm:spPr/>
      <dgm:t>
        <a:bodyPr/>
        <a:lstStyle/>
        <a:p>
          <a:endParaRPr lang="ru-RU"/>
        </a:p>
      </dgm:t>
    </dgm:pt>
    <dgm:pt modelId="{D8D5FDA3-6ED1-4494-935D-427A8010E607}" type="sibTrans" cxnId="{E15DE968-96A9-4CC0-A466-752415FF4C8C}">
      <dgm:prSet/>
      <dgm:spPr/>
      <dgm:t>
        <a:bodyPr/>
        <a:lstStyle/>
        <a:p>
          <a:endParaRPr lang="ru-RU"/>
        </a:p>
      </dgm:t>
    </dgm:pt>
    <dgm:pt modelId="{37CCE714-43C7-4FD2-B812-7A45507E774F}">
      <dgm:prSet phldrT="[Текст]"/>
      <dgm:spPr/>
      <dgm:t>
        <a:bodyPr/>
        <a:lstStyle/>
        <a:p>
          <a:r>
            <a:rPr lang="ru-RU" dirty="0" smtClean="0"/>
            <a:t>Мотивация </a:t>
          </a:r>
          <a:endParaRPr lang="ru-RU" dirty="0"/>
        </a:p>
      </dgm:t>
    </dgm:pt>
    <dgm:pt modelId="{20E741D8-DA58-4036-97B0-EC5088E522C7}" type="parTrans" cxnId="{74B529F6-6AD0-407B-9063-5F5A48FE565A}">
      <dgm:prSet/>
      <dgm:spPr/>
      <dgm:t>
        <a:bodyPr/>
        <a:lstStyle/>
        <a:p>
          <a:endParaRPr lang="ru-RU"/>
        </a:p>
      </dgm:t>
    </dgm:pt>
    <dgm:pt modelId="{B9BDA988-B392-48C1-A166-2E17B826C1A2}" type="sibTrans" cxnId="{74B529F6-6AD0-407B-9063-5F5A48FE565A}">
      <dgm:prSet/>
      <dgm:spPr/>
      <dgm:t>
        <a:bodyPr/>
        <a:lstStyle/>
        <a:p>
          <a:endParaRPr lang="ru-RU"/>
        </a:p>
      </dgm:t>
    </dgm:pt>
    <dgm:pt modelId="{C1A64218-4B49-43D4-BBFD-1B8382CBA570}">
      <dgm:prSet phldrT="[Текст]"/>
      <dgm:spPr/>
      <dgm:t>
        <a:bodyPr/>
        <a:lstStyle/>
        <a:p>
          <a:r>
            <a:rPr lang="ru-RU" dirty="0" smtClean="0"/>
            <a:t>Мышление</a:t>
          </a:r>
          <a:endParaRPr lang="ru-RU" dirty="0"/>
        </a:p>
      </dgm:t>
    </dgm:pt>
    <dgm:pt modelId="{EC9A520A-F3EF-4C95-A1EC-4EB2EBB577F4}" type="parTrans" cxnId="{7F0B4165-4985-4BE9-A0E8-3E1C76C18B0E}">
      <dgm:prSet/>
      <dgm:spPr/>
      <dgm:t>
        <a:bodyPr/>
        <a:lstStyle/>
        <a:p>
          <a:endParaRPr lang="ru-RU"/>
        </a:p>
      </dgm:t>
    </dgm:pt>
    <dgm:pt modelId="{11D40B29-3727-4B15-B2DE-6CD6E09B0B5D}" type="sibTrans" cxnId="{7F0B4165-4985-4BE9-A0E8-3E1C76C18B0E}">
      <dgm:prSet/>
      <dgm:spPr/>
      <dgm:t>
        <a:bodyPr/>
        <a:lstStyle/>
        <a:p>
          <a:endParaRPr lang="ru-RU"/>
        </a:p>
      </dgm:t>
    </dgm:pt>
    <dgm:pt modelId="{11A5213E-41CD-404B-952A-E50EE755B67F}">
      <dgm:prSet phldrT="[Текст]" custScaleY="70466"/>
      <dgm:spPr/>
      <dgm:t>
        <a:bodyPr/>
        <a:lstStyle/>
        <a:p>
          <a:endParaRPr lang="ru-RU"/>
        </a:p>
      </dgm:t>
    </dgm:pt>
    <dgm:pt modelId="{E37BB4D8-706D-4CA4-8CCC-A74F95A809D6}" type="parTrans" cxnId="{8AEA899A-B208-447F-8EEF-695DDFD9E685}">
      <dgm:prSet/>
      <dgm:spPr/>
      <dgm:t>
        <a:bodyPr/>
        <a:lstStyle/>
        <a:p>
          <a:endParaRPr lang="ru-RU"/>
        </a:p>
      </dgm:t>
    </dgm:pt>
    <dgm:pt modelId="{26517591-EB79-4070-87A6-8C36B6C0E35A}" type="sibTrans" cxnId="{8AEA899A-B208-447F-8EEF-695DDFD9E685}">
      <dgm:prSet/>
      <dgm:spPr/>
      <dgm:t>
        <a:bodyPr/>
        <a:lstStyle/>
        <a:p>
          <a:endParaRPr lang="ru-RU"/>
        </a:p>
      </dgm:t>
    </dgm:pt>
    <dgm:pt modelId="{A4D9F304-FEA9-4988-B1B7-86FDD206E4CE}">
      <dgm:prSet phldrT="[Текст]" custScaleY="70466"/>
      <dgm:spPr/>
      <dgm:t>
        <a:bodyPr/>
        <a:lstStyle/>
        <a:p>
          <a:endParaRPr lang="ru-RU"/>
        </a:p>
      </dgm:t>
    </dgm:pt>
    <dgm:pt modelId="{1DE6E340-4678-44BF-A8D0-3FD1882E3C93}" type="parTrans" cxnId="{E22463F3-767E-4C59-9CC9-74945256CC2E}">
      <dgm:prSet/>
      <dgm:spPr/>
      <dgm:t>
        <a:bodyPr/>
        <a:lstStyle/>
        <a:p>
          <a:endParaRPr lang="ru-RU"/>
        </a:p>
      </dgm:t>
    </dgm:pt>
    <dgm:pt modelId="{1DE01956-6D80-4317-85CB-53416ED3AFE6}" type="sibTrans" cxnId="{E22463F3-767E-4C59-9CC9-74945256CC2E}">
      <dgm:prSet/>
      <dgm:spPr/>
      <dgm:t>
        <a:bodyPr/>
        <a:lstStyle/>
        <a:p>
          <a:endParaRPr lang="ru-RU"/>
        </a:p>
      </dgm:t>
    </dgm:pt>
    <dgm:pt modelId="{BC3C0AF7-516D-4BD3-80C7-050B5546C78B}">
      <dgm:prSet/>
      <dgm:spPr/>
      <dgm:t>
        <a:bodyPr/>
        <a:lstStyle/>
        <a:p>
          <a:r>
            <a:rPr lang="ru-RU" dirty="0" smtClean="0"/>
            <a:t>Память</a:t>
          </a:r>
          <a:endParaRPr lang="ru-RU" dirty="0"/>
        </a:p>
      </dgm:t>
    </dgm:pt>
    <dgm:pt modelId="{DE0DB55E-BC6F-40AB-8ED2-5E57C24C13C0}" type="parTrans" cxnId="{826120CF-ECB4-4DAB-9752-3EB6DC60FD47}">
      <dgm:prSet/>
      <dgm:spPr/>
      <dgm:t>
        <a:bodyPr/>
        <a:lstStyle/>
        <a:p>
          <a:endParaRPr lang="ru-RU"/>
        </a:p>
      </dgm:t>
    </dgm:pt>
    <dgm:pt modelId="{14D10D61-9638-4646-ACB3-CE7914C1838A}" type="sibTrans" cxnId="{826120CF-ECB4-4DAB-9752-3EB6DC60FD47}">
      <dgm:prSet/>
      <dgm:spPr/>
      <dgm:t>
        <a:bodyPr/>
        <a:lstStyle/>
        <a:p>
          <a:endParaRPr lang="ru-RU"/>
        </a:p>
      </dgm:t>
    </dgm:pt>
    <dgm:pt modelId="{B43D2564-12BD-4689-AFD9-CD6DBD4009EC}">
      <dgm:prSet/>
      <dgm:spPr/>
      <dgm:t>
        <a:bodyPr/>
        <a:lstStyle/>
        <a:p>
          <a:r>
            <a:rPr lang="ru-RU" dirty="0" smtClean="0"/>
            <a:t>Внимание</a:t>
          </a:r>
          <a:endParaRPr lang="ru-RU" dirty="0"/>
        </a:p>
      </dgm:t>
    </dgm:pt>
    <dgm:pt modelId="{7AC3A2A0-AAC9-4065-A0DB-9D14378821BE}" type="parTrans" cxnId="{CCB0D2F9-AA01-409B-9944-3C343254D387}">
      <dgm:prSet/>
      <dgm:spPr/>
      <dgm:t>
        <a:bodyPr/>
        <a:lstStyle/>
        <a:p>
          <a:endParaRPr lang="ru-RU"/>
        </a:p>
      </dgm:t>
    </dgm:pt>
    <dgm:pt modelId="{8978F562-0202-4B43-8E3B-6B9697C44392}" type="sibTrans" cxnId="{CCB0D2F9-AA01-409B-9944-3C343254D387}">
      <dgm:prSet/>
      <dgm:spPr/>
      <dgm:t>
        <a:bodyPr/>
        <a:lstStyle/>
        <a:p>
          <a:endParaRPr lang="ru-RU"/>
        </a:p>
      </dgm:t>
    </dgm:pt>
    <dgm:pt modelId="{A43BE42C-D745-4F7B-90E9-7FFDDDAF958C}" type="pres">
      <dgm:prSet presAssocID="{A9F39A61-9314-43E3-B91A-506E33CEAD4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C93C63-AF40-4B39-A1F7-D372DA4296BE}" type="pres">
      <dgm:prSet presAssocID="{40BF5ED5-444F-4CD5-9DCE-0A444023C769}" presName="centerShape" presStyleLbl="node0" presStyleIdx="0" presStyleCnt="1" custScaleX="200559" custScaleY="97844" custLinFactNeighborX="-893" custLinFactNeighborY="5311"/>
      <dgm:spPr/>
      <dgm:t>
        <a:bodyPr/>
        <a:lstStyle/>
        <a:p>
          <a:endParaRPr lang="ru-RU"/>
        </a:p>
      </dgm:t>
    </dgm:pt>
    <dgm:pt modelId="{97699343-C62A-4477-9CE2-96304C1F4430}" type="pres">
      <dgm:prSet presAssocID="{F17CE060-EF8D-4FDA-B713-58585729F070}" presName="parTrans" presStyleLbl="sibTrans2D1" presStyleIdx="0" presStyleCnt="6" custLinFactNeighborX="-14433" custLinFactNeighborY="-20434"/>
      <dgm:spPr/>
      <dgm:t>
        <a:bodyPr/>
        <a:lstStyle/>
        <a:p>
          <a:endParaRPr lang="ru-RU"/>
        </a:p>
      </dgm:t>
    </dgm:pt>
    <dgm:pt modelId="{4C4A48BA-0ABE-48D6-9367-58DF7568615F}" type="pres">
      <dgm:prSet presAssocID="{F17CE060-EF8D-4FDA-B713-58585729F070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BF958CCE-2B00-43F0-A49E-320AA889899A}" type="pres">
      <dgm:prSet presAssocID="{055CBC90-55A1-405B-A66A-B20DF47F600B}" presName="node" presStyleLbl="node1" presStyleIdx="0" presStyleCnt="6" custScaleY="74479" custRadScaleRad="100800" custRadScaleInc="-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9CE96-16D8-45C5-9712-8BABFE2200A4}" type="pres">
      <dgm:prSet presAssocID="{DE0DB55E-BC6F-40AB-8ED2-5E57C24C13C0}" presName="parTrans" presStyleLbl="sibTrans2D1" presStyleIdx="1" presStyleCnt="6"/>
      <dgm:spPr/>
      <dgm:t>
        <a:bodyPr/>
        <a:lstStyle/>
        <a:p>
          <a:endParaRPr lang="ru-RU"/>
        </a:p>
      </dgm:t>
    </dgm:pt>
    <dgm:pt modelId="{34D32D24-8A8F-48D2-B414-6ACBD6489D85}" type="pres">
      <dgm:prSet presAssocID="{DE0DB55E-BC6F-40AB-8ED2-5E57C24C13C0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CCA645E3-5508-43F1-B8AD-9DF5EC27E19E}" type="pres">
      <dgm:prSet presAssocID="{BC3C0AF7-516D-4BD3-80C7-050B5546C78B}" presName="node" presStyleLbl="node1" presStyleIdx="1" presStyleCnt="6" custRadScaleRad="142974" custRadScaleInc="21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0C75D2-509B-4593-8581-E38EAF72B193}" type="pres">
      <dgm:prSet presAssocID="{6C6F163D-9622-4475-A561-81BC3A35C68B}" presName="parTrans" presStyleLbl="sibTrans2D1" presStyleIdx="2" presStyleCnt="6"/>
      <dgm:spPr/>
      <dgm:t>
        <a:bodyPr/>
        <a:lstStyle/>
        <a:p>
          <a:endParaRPr lang="ru-RU"/>
        </a:p>
      </dgm:t>
    </dgm:pt>
    <dgm:pt modelId="{373AD55F-7385-499D-89CB-BB91FF0F0C8A}" type="pres">
      <dgm:prSet presAssocID="{6C6F163D-9622-4475-A561-81BC3A35C68B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251FD963-18CC-4DA9-B622-1D18E13C75EF}" type="pres">
      <dgm:prSet presAssocID="{67F5A1C7-16C1-49D2-ACFC-B89404E98FB2}" presName="node" presStyleLbl="node1" presStyleIdx="2" presStyleCnt="6" custRadScaleRad="143345" custRadScaleInc="-200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85D578-8CCE-43F5-B3EB-4196DFDA03F0}" type="pres">
      <dgm:prSet presAssocID="{7AC3A2A0-AAC9-4065-A0DB-9D14378821BE}" presName="parTrans" presStyleLbl="sibTrans2D1" presStyleIdx="3" presStyleCnt="6"/>
      <dgm:spPr/>
      <dgm:t>
        <a:bodyPr/>
        <a:lstStyle/>
        <a:p>
          <a:endParaRPr lang="ru-RU"/>
        </a:p>
      </dgm:t>
    </dgm:pt>
    <dgm:pt modelId="{8CAF53DE-06CD-4197-8F56-20CEE10EFBAC}" type="pres">
      <dgm:prSet presAssocID="{7AC3A2A0-AAC9-4065-A0DB-9D14378821BE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B8772A3C-70EA-4EC9-8E5C-CCEB50DF7B27}" type="pres">
      <dgm:prSet presAssocID="{B43D2564-12BD-4689-AFD9-CD6DBD4009EC}" presName="node" presStyleLbl="node1" presStyleIdx="3" presStyleCnt="6" custScaleX="109340" custScaleY="69489" custRadScaleRad="106698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DF2B5-5DF2-4EA6-A603-ED3566BD02B3}" type="pres">
      <dgm:prSet presAssocID="{20E741D8-DA58-4036-97B0-EC5088E522C7}" presName="parTrans" presStyleLbl="sibTrans2D1" presStyleIdx="4" presStyleCnt="6"/>
      <dgm:spPr/>
      <dgm:t>
        <a:bodyPr/>
        <a:lstStyle/>
        <a:p>
          <a:endParaRPr lang="ru-RU"/>
        </a:p>
      </dgm:t>
    </dgm:pt>
    <dgm:pt modelId="{209516D3-6F8A-4C73-9941-D6F31AC2479C}" type="pres">
      <dgm:prSet presAssocID="{20E741D8-DA58-4036-97B0-EC5088E522C7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D970AF2C-D9BD-47B2-B4E9-84480C365C03}" type="pres">
      <dgm:prSet presAssocID="{37CCE714-43C7-4FD2-B812-7A45507E774F}" presName="node" presStyleLbl="node1" presStyleIdx="4" presStyleCnt="6" custScaleX="91598" custScaleY="86289" custRadScaleRad="144172" custRadScaleInc="18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5CB60-9838-4FC6-9C07-4FFD3698BE10}" type="pres">
      <dgm:prSet presAssocID="{EC9A520A-F3EF-4C95-A1EC-4EB2EBB577F4}" presName="parTrans" presStyleLbl="sibTrans2D1" presStyleIdx="5" presStyleCnt="6"/>
      <dgm:spPr/>
      <dgm:t>
        <a:bodyPr/>
        <a:lstStyle/>
        <a:p>
          <a:endParaRPr lang="ru-RU"/>
        </a:p>
      </dgm:t>
    </dgm:pt>
    <dgm:pt modelId="{AF287F34-F639-414D-9081-B711E30465BF}" type="pres">
      <dgm:prSet presAssocID="{EC9A520A-F3EF-4C95-A1EC-4EB2EBB577F4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729D1602-F09F-4097-9B6B-DA48235458BE}" type="pres">
      <dgm:prSet presAssocID="{C1A64218-4B49-43D4-BBFD-1B8382CBA570}" presName="node" presStyleLbl="node1" presStyleIdx="5" presStyleCnt="6" custRadScaleRad="149109" custRadScaleInc="-246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97E765-B178-4EC6-A077-7B2922F487F8}" type="presOf" srcId="{37CCE714-43C7-4FD2-B812-7A45507E774F}" destId="{D970AF2C-D9BD-47B2-B4E9-84480C365C03}" srcOrd="0" destOrd="0" presId="urn:microsoft.com/office/officeart/2005/8/layout/radial5"/>
    <dgm:cxn modelId="{74B529F6-6AD0-407B-9063-5F5A48FE565A}" srcId="{40BF5ED5-444F-4CD5-9DCE-0A444023C769}" destId="{37CCE714-43C7-4FD2-B812-7A45507E774F}" srcOrd="4" destOrd="0" parTransId="{20E741D8-DA58-4036-97B0-EC5088E522C7}" sibTransId="{B9BDA988-B392-48C1-A166-2E17B826C1A2}"/>
    <dgm:cxn modelId="{CB6DA9C5-960D-43CA-A339-716D95C56ABB}" type="presOf" srcId="{20E741D8-DA58-4036-97B0-EC5088E522C7}" destId="{209516D3-6F8A-4C73-9941-D6F31AC2479C}" srcOrd="1" destOrd="0" presId="urn:microsoft.com/office/officeart/2005/8/layout/radial5"/>
    <dgm:cxn modelId="{826120CF-ECB4-4DAB-9752-3EB6DC60FD47}" srcId="{40BF5ED5-444F-4CD5-9DCE-0A444023C769}" destId="{BC3C0AF7-516D-4BD3-80C7-050B5546C78B}" srcOrd="1" destOrd="0" parTransId="{DE0DB55E-BC6F-40AB-8ED2-5E57C24C13C0}" sibTransId="{14D10D61-9638-4646-ACB3-CE7914C1838A}"/>
    <dgm:cxn modelId="{DACB0B6E-BC38-4877-B237-DCD3503B6530}" type="presOf" srcId="{B43D2564-12BD-4689-AFD9-CD6DBD4009EC}" destId="{B8772A3C-70EA-4EC9-8E5C-CCEB50DF7B27}" srcOrd="0" destOrd="0" presId="urn:microsoft.com/office/officeart/2005/8/layout/radial5"/>
    <dgm:cxn modelId="{721D9D33-8E82-49FC-A32A-0ADACEBF257C}" type="presOf" srcId="{DE0DB55E-BC6F-40AB-8ED2-5E57C24C13C0}" destId="{34D32D24-8A8F-48D2-B414-6ACBD6489D85}" srcOrd="1" destOrd="0" presId="urn:microsoft.com/office/officeart/2005/8/layout/radial5"/>
    <dgm:cxn modelId="{8AEA899A-B208-447F-8EEF-695DDFD9E685}" srcId="{A9F39A61-9314-43E3-B91A-506E33CEAD47}" destId="{11A5213E-41CD-404B-952A-E50EE755B67F}" srcOrd="1" destOrd="0" parTransId="{E37BB4D8-706D-4CA4-8CCC-A74F95A809D6}" sibTransId="{26517591-EB79-4070-87A6-8C36B6C0E35A}"/>
    <dgm:cxn modelId="{6362FDCD-30EB-4352-A801-18ED72F9A9EE}" type="presOf" srcId="{7AC3A2A0-AAC9-4065-A0DB-9D14378821BE}" destId="{8CAF53DE-06CD-4197-8F56-20CEE10EFBAC}" srcOrd="1" destOrd="0" presId="urn:microsoft.com/office/officeart/2005/8/layout/radial5"/>
    <dgm:cxn modelId="{4CB6F2C9-02B0-42EA-959B-F40675922A94}" type="presOf" srcId="{EC9A520A-F3EF-4C95-A1EC-4EB2EBB577F4}" destId="{A2C5CB60-9838-4FC6-9C07-4FFD3698BE10}" srcOrd="0" destOrd="0" presId="urn:microsoft.com/office/officeart/2005/8/layout/radial5"/>
    <dgm:cxn modelId="{8C55938A-E387-4FC1-B2ED-490AF07254F7}" type="presOf" srcId="{A9F39A61-9314-43E3-B91A-506E33CEAD47}" destId="{A43BE42C-D745-4F7B-90E9-7FFDDDAF958C}" srcOrd="0" destOrd="0" presId="urn:microsoft.com/office/officeart/2005/8/layout/radial5"/>
    <dgm:cxn modelId="{7E44AEA3-A910-4A76-ABAD-BEAFF5184F9B}" type="presOf" srcId="{F17CE060-EF8D-4FDA-B713-58585729F070}" destId="{97699343-C62A-4477-9CE2-96304C1F4430}" srcOrd="0" destOrd="0" presId="urn:microsoft.com/office/officeart/2005/8/layout/radial5"/>
    <dgm:cxn modelId="{8F41A069-DB67-4DE7-A94C-D17CDEE10082}" type="presOf" srcId="{EC9A520A-F3EF-4C95-A1EC-4EB2EBB577F4}" destId="{AF287F34-F639-414D-9081-B711E30465BF}" srcOrd="1" destOrd="0" presId="urn:microsoft.com/office/officeart/2005/8/layout/radial5"/>
    <dgm:cxn modelId="{9936E8B4-6D2F-4F17-8461-BA8D8B3099AC}" type="presOf" srcId="{20E741D8-DA58-4036-97B0-EC5088E522C7}" destId="{3D5DF2B5-5DF2-4EA6-A603-ED3566BD02B3}" srcOrd="0" destOrd="0" presId="urn:microsoft.com/office/officeart/2005/8/layout/radial5"/>
    <dgm:cxn modelId="{AD1FC74E-B3FB-462C-B4C7-4DC4E8032863}" type="presOf" srcId="{6C6F163D-9622-4475-A561-81BC3A35C68B}" destId="{373AD55F-7385-499D-89CB-BB91FF0F0C8A}" srcOrd="1" destOrd="0" presId="urn:microsoft.com/office/officeart/2005/8/layout/radial5"/>
    <dgm:cxn modelId="{03FBA36F-3EAA-418B-9DC0-B7D9D2E2E059}" type="presOf" srcId="{BC3C0AF7-516D-4BD3-80C7-050B5546C78B}" destId="{CCA645E3-5508-43F1-B8AD-9DF5EC27E19E}" srcOrd="0" destOrd="0" presId="urn:microsoft.com/office/officeart/2005/8/layout/radial5"/>
    <dgm:cxn modelId="{CCB0D2F9-AA01-409B-9944-3C343254D387}" srcId="{40BF5ED5-444F-4CD5-9DCE-0A444023C769}" destId="{B43D2564-12BD-4689-AFD9-CD6DBD4009EC}" srcOrd="3" destOrd="0" parTransId="{7AC3A2A0-AAC9-4065-A0DB-9D14378821BE}" sibTransId="{8978F562-0202-4B43-8E3B-6B9697C44392}"/>
    <dgm:cxn modelId="{7F0B4165-4985-4BE9-A0E8-3E1C76C18B0E}" srcId="{40BF5ED5-444F-4CD5-9DCE-0A444023C769}" destId="{C1A64218-4B49-43D4-BBFD-1B8382CBA570}" srcOrd="5" destOrd="0" parTransId="{EC9A520A-F3EF-4C95-A1EC-4EB2EBB577F4}" sibTransId="{11D40B29-3727-4B15-B2DE-6CD6E09B0B5D}"/>
    <dgm:cxn modelId="{E33F88A4-E2C9-4604-AD15-9650772E90B7}" type="presOf" srcId="{F17CE060-EF8D-4FDA-B713-58585729F070}" destId="{4C4A48BA-0ABE-48D6-9367-58DF7568615F}" srcOrd="1" destOrd="0" presId="urn:microsoft.com/office/officeart/2005/8/layout/radial5"/>
    <dgm:cxn modelId="{7C385B26-9E38-42C5-8B7A-D95CD6F080BB}" type="presOf" srcId="{055CBC90-55A1-405B-A66A-B20DF47F600B}" destId="{BF958CCE-2B00-43F0-A49E-320AA889899A}" srcOrd="0" destOrd="0" presId="urn:microsoft.com/office/officeart/2005/8/layout/radial5"/>
    <dgm:cxn modelId="{E15DE968-96A9-4CC0-A466-752415FF4C8C}" srcId="{40BF5ED5-444F-4CD5-9DCE-0A444023C769}" destId="{67F5A1C7-16C1-49D2-ACFC-B89404E98FB2}" srcOrd="2" destOrd="0" parTransId="{6C6F163D-9622-4475-A561-81BC3A35C68B}" sibTransId="{D8D5FDA3-6ED1-4494-935D-427A8010E607}"/>
    <dgm:cxn modelId="{0215CFED-A85F-4709-8DA9-2405C2B925ED}" srcId="{40BF5ED5-444F-4CD5-9DCE-0A444023C769}" destId="{055CBC90-55A1-405B-A66A-B20DF47F600B}" srcOrd="0" destOrd="0" parTransId="{F17CE060-EF8D-4FDA-B713-58585729F070}" sibTransId="{59086061-9B04-437B-B1B4-BEA00D673F50}"/>
    <dgm:cxn modelId="{E22463F3-767E-4C59-9CC9-74945256CC2E}" srcId="{A9F39A61-9314-43E3-B91A-506E33CEAD47}" destId="{A4D9F304-FEA9-4988-B1B7-86FDD206E4CE}" srcOrd="2" destOrd="0" parTransId="{1DE6E340-4678-44BF-A8D0-3FD1882E3C93}" sibTransId="{1DE01956-6D80-4317-85CB-53416ED3AFE6}"/>
    <dgm:cxn modelId="{2CE0C288-00CA-4193-A297-935FE1234382}" type="presOf" srcId="{67F5A1C7-16C1-49D2-ACFC-B89404E98FB2}" destId="{251FD963-18CC-4DA9-B622-1D18E13C75EF}" srcOrd="0" destOrd="0" presId="urn:microsoft.com/office/officeart/2005/8/layout/radial5"/>
    <dgm:cxn modelId="{4D926491-9C4B-41BE-8213-36938E5B6360}" type="presOf" srcId="{6C6F163D-9622-4475-A561-81BC3A35C68B}" destId="{D70C75D2-509B-4593-8581-E38EAF72B193}" srcOrd="0" destOrd="0" presId="urn:microsoft.com/office/officeart/2005/8/layout/radial5"/>
    <dgm:cxn modelId="{E6CFAE06-3624-49FC-8F74-0260BE7FCF1E}" type="presOf" srcId="{7AC3A2A0-AAC9-4065-A0DB-9D14378821BE}" destId="{F185D578-8CCE-43F5-B3EB-4196DFDA03F0}" srcOrd="0" destOrd="0" presId="urn:microsoft.com/office/officeart/2005/8/layout/radial5"/>
    <dgm:cxn modelId="{C80D3846-D62A-4055-BDDD-6955ED716157}" type="presOf" srcId="{C1A64218-4B49-43D4-BBFD-1B8382CBA570}" destId="{729D1602-F09F-4097-9B6B-DA48235458BE}" srcOrd="0" destOrd="0" presId="urn:microsoft.com/office/officeart/2005/8/layout/radial5"/>
    <dgm:cxn modelId="{67CA1EF8-F273-45F2-B7DE-58120266471B}" type="presOf" srcId="{DE0DB55E-BC6F-40AB-8ED2-5E57C24C13C0}" destId="{FAC9CE96-16D8-45C5-9712-8BABFE2200A4}" srcOrd="0" destOrd="0" presId="urn:microsoft.com/office/officeart/2005/8/layout/radial5"/>
    <dgm:cxn modelId="{DDA265C4-086D-4A53-967F-6C9A7629E71C}" srcId="{A9F39A61-9314-43E3-B91A-506E33CEAD47}" destId="{40BF5ED5-444F-4CD5-9DCE-0A444023C769}" srcOrd="0" destOrd="0" parTransId="{476EEF58-AB52-405B-835F-D8852A94C813}" sibTransId="{E3340A70-E33B-4E9F-8F2B-952B839E4789}"/>
    <dgm:cxn modelId="{22C2CE66-F4FD-43A0-9386-45F61064A4F8}" type="presOf" srcId="{40BF5ED5-444F-4CD5-9DCE-0A444023C769}" destId="{C2C93C63-AF40-4B39-A1F7-D372DA4296BE}" srcOrd="0" destOrd="0" presId="urn:microsoft.com/office/officeart/2005/8/layout/radial5"/>
    <dgm:cxn modelId="{557D0C61-1722-4B9B-A948-1D85B73BD058}" type="presParOf" srcId="{A43BE42C-D745-4F7B-90E9-7FFDDDAF958C}" destId="{C2C93C63-AF40-4B39-A1F7-D372DA4296BE}" srcOrd="0" destOrd="0" presId="urn:microsoft.com/office/officeart/2005/8/layout/radial5"/>
    <dgm:cxn modelId="{48C3A78B-1935-4265-8DCD-C3D15988DAA1}" type="presParOf" srcId="{A43BE42C-D745-4F7B-90E9-7FFDDDAF958C}" destId="{97699343-C62A-4477-9CE2-96304C1F4430}" srcOrd="1" destOrd="0" presId="urn:microsoft.com/office/officeart/2005/8/layout/radial5"/>
    <dgm:cxn modelId="{23DF91AA-6B52-414A-A649-83B24FC313C6}" type="presParOf" srcId="{97699343-C62A-4477-9CE2-96304C1F4430}" destId="{4C4A48BA-0ABE-48D6-9367-58DF7568615F}" srcOrd="0" destOrd="0" presId="urn:microsoft.com/office/officeart/2005/8/layout/radial5"/>
    <dgm:cxn modelId="{8585E92F-1703-4FFA-ACDF-64B203CDC2B4}" type="presParOf" srcId="{A43BE42C-D745-4F7B-90E9-7FFDDDAF958C}" destId="{BF958CCE-2B00-43F0-A49E-320AA889899A}" srcOrd="2" destOrd="0" presId="urn:microsoft.com/office/officeart/2005/8/layout/radial5"/>
    <dgm:cxn modelId="{E76B0983-2AD4-43BB-9CED-DC09568370DF}" type="presParOf" srcId="{A43BE42C-D745-4F7B-90E9-7FFDDDAF958C}" destId="{FAC9CE96-16D8-45C5-9712-8BABFE2200A4}" srcOrd="3" destOrd="0" presId="urn:microsoft.com/office/officeart/2005/8/layout/radial5"/>
    <dgm:cxn modelId="{78918BAD-22F2-4CAB-BD0C-B0177DF3F78C}" type="presParOf" srcId="{FAC9CE96-16D8-45C5-9712-8BABFE2200A4}" destId="{34D32D24-8A8F-48D2-B414-6ACBD6489D85}" srcOrd="0" destOrd="0" presId="urn:microsoft.com/office/officeart/2005/8/layout/radial5"/>
    <dgm:cxn modelId="{F113E4A9-B37A-4159-8885-95496FC27A53}" type="presParOf" srcId="{A43BE42C-D745-4F7B-90E9-7FFDDDAF958C}" destId="{CCA645E3-5508-43F1-B8AD-9DF5EC27E19E}" srcOrd="4" destOrd="0" presId="urn:microsoft.com/office/officeart/2005/8/layout/radial5"/>
    <dgm:cxn modelId="{9D0CB363-22F6-478A-BF48-10A99D692C8B}" type="presParOf" srcId="{A43BE42C-D745-4F7B-90E9-7FFDDDAF958C}" destId="{D70C75D2-509B-4593-8581-E38EAF72B193}" srcOrd="5" destOrd="0" presId="urn:microsoft.com/office/officeart/2005/8/layout/radial5"/>
    <dgm:cxn modelId="{026FBCA4-A663-4873-BF3F-15AD42C443AC}" type="presParOf" srcId="{D70C75D2-509B-4593-8581-E38EAF72B193}" destId="{373AD55F-7385-499D-89CB-BB91FF0F0C8A}" srcOrd="0" destOrd="0" presId="urn:microsoft.com/office/officeart/2005/8/layout/radial5"/>
    <dgm:cxn modelId="{7B9977AC-2386-4E3B-895F-628D589A3B09}" type="presParOf" srcId="{A43BE42C-D745-4F7B-90E9-7FFDDDAF958C}" destId="{251FD963-18CC-4DA9-B622-1D18E13C75EF}" srcOrd="6" destOrd="0" presId="urn:microsoft.com/office/officeart/2005/8/layout/radial5"/>
    <dgm:cxn modelId="{BC935058-07A8-4519-A1C6-F10F1519F07C}" type="presParOf" srcId="{A43BE42C-D745-4F7B-90E9-7FFDDDAF958C}" destId="{F185D578-8CCE-43F5-B3EB-4196DFDA03F0}" srcOrd="7" destOrd="0" presId="urn:microsoft.com/office/officeart/2005/8/layout/radial5"/>
    <dgm:cxn modelId="{2BDFCCB6-C7D4-4AD2-834E-CD13DDB84434}" type="presParOf" srcId="{F185D578-8CCE-43F5-B3EB-4196DFDA03F0}" destId="{8CAF53DE-06CD-4197-8F56-20CEE10EFBAC}" srcOrd="0" destOrd="0" presId="urn:microsoft.com/office/officeart/2005/8/layout/radial5"/>
    <dgm:cxn modelId="{E3AB5C53-9103-4361-9A68-67F6956C1BFB}" type="presParOf" srcId="{A43BE42C-D745-4F7B-90E9-7FFDDDAF958C}" destId="{B8772A3C-70EA-4EC9-8E5C-CCEB50DF7B27}" srcOrd="8" destOrd="0" presId="urn:microsoft.com/office/officeart/2005/8/layout/radial5"/>
    <dgm:cxn modelId="{0C5E13F4-2031-4C47-9A38-8154ED9DE035}" type="presParOf" srcId="{A43BE42C-D745-4F7B-90E9-7FFDDDAF958C}" destId="{3D5DF2B5-5DF2-4EA6-A603-ED3566BD02B3}" srcOrd="9" destOrd="0" presId="urn:microsoft.com/office/officeart/2005/8/layout/radial5"/>
    <dgm:cxn modelId="{1EC85078-0570-405E-B779-8CAB566A3987}" type="presParOf" srcId="{3D5DF2B5-5DF2-4EA6-A603-ED3566BD02B3}" destId="{209516D3-6F8A-4C73-9941-D6F31AC2479C}" srcOrd="0" destOrd="0" presId="urn:microsoft.com/office/officeart/2005/8/layout/radial5"/>
    <dgm:cxn modelId="{E603AA84-C995-4E82-BA58-4157E11C7B56}" type="presParOf" srcId="{A43BE42C-D745-4F7B-90E9-7FFDDDAF958C}" destId="{D970AF2C-D9BD-47B2-B4E9-84480C365C03}" srcOrd="10" destOrd="0" presId="urn:microsoft.com/office/officeart/2005/8/layout/radial5"/>
    <dgm:cxn modelId="{D03CDBAC-E572-4B14-BA94-696CE29595A4}" type="presParOf" srcId="{A43BE42C-D745-4F7B-90E9-7FFDDDAF958C}" destId="{A2C5CB60-9838-4FC6-9C07-4FFD3698BE10}" srcOrd="11" destOrd="0" presId="urn:microsoft.com/office/officeart/2005/8/layout/radial5"/>
    <dgm:cxn modelId="{C4124EA7-D50D-4B70-8D5C-D80FC59B3108}" type="presParOf" srcId="{A2C5CB60-9838-4FC6-9C07-4FFD3698BE10}" destId="{AF287F34-F639-414D-9081-B711E30465BF}" srcOrd="0" destOrd="0" presId="urn:microsoft.com/office/officeart/2005/8/layout/radial5"/>
    <dgm:cxn modelId="{722C9254-DD9D-4510-A3A1-C688A4477128}" type="presParOf" srcId="{A43BE42C-D745-4F7B-90E9-7FFDDDAF958C}" destId="{729D1602-F09F-4097-9B6B-DA48235458BE}" srcOrd="12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575586-FC3F-4B68-B202-230B5A685AD6}" type="doc">
      <dgm:prSet loTypeId="urn:microsoft.com/office/officeart/2005/8/layout/b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B08ED62-5C4A-4710-BC12-43513AA0561A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Объекты на экране большие по размеру и знакомы детям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D204DC-8EE7-4F56-8B0E-6000D2BB2787}" type="parTrans" cxnId="{49D91CCA-6B0F-4E4C-869C-FD41A92D1BF4}">
      <dgm:prSet/>
      <dgm:spPr/>
      <dgm:t>
        <a:bodyPr/>
        <a:lstStyle/>
        <a:p>
          <a:endParaRPr lang="ru-RU"/>
        </a:p>
      </dgm:t>
    </dgm:pt>
    <dgm:pt modelId="{9E4255ED-629C-4BB9-9E69-4234BC86D172}" type="sibTrans" cxnId="{49D91CCA-6B0F-4E4C-869C-FD41A92D1BF4}">
      <dgm:prSet/>
      <dgm:spPr/>
      <dgm:t>
        <a:bodyPr/>
        <a:lstStyle/>
        <a:p>
          <a:endParaRPr lang="ru-RU"/>
        </a:p>
      </dgm:t>
    </dgm:pt>
    <dgm:pt modelId="{EBA01D6C-1A86-4F51-B565-805526C641D4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Текст задания озвучивается диктором, либо взрослым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626E9E-3836-417D-BE0B-9FF393C7F15E}" type="parTrans" cxnId="{462F1E43-712E-4059-9BBD-36F570E6E327}">
      <dgm:prSet/>
      <dgm:spPr/>
      <dgm:t>
        <a:bodyPr/>
        <a:lstStyle/>
        <a:p>
          <a:endParaRPr lang="ru-RU"/>
        </a:p>
      </dgm:t>
    </dgm:pt>
    <dgm:pt modelId="{4126CDA8-FD9A-443B-9055-480FD958E78A}" type="sibTrans" cxnId="{462F1E43-712E-4059-9BBD-36F570E6E327}">
      <dgm:prSet/>
      <dgm:spPr/>
      <dgm:t>
        <a:bodyPr/>
        <a:lstStyle/>
        <a:p>
          <a:endParaRPr lang="ru-RU"/>
        </a:p>
      </dgm:t>
    </dgm:pt>
    <dgm:pt modelId="{F5FE75D5-4931-4B05-893C-095E4B84BC80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Задания интересны, понятны,  просты в управлении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A1475C5-0613-45DF-82DF-A3312EFB1DFC}" type="parTrans" cxnId="{E14BBA63-DB6A-4C14-BF2D-B899B14B408F}">
      <dgm:prSet/>
      <dgm:spPr/>
      <dgm:t>
        <a:bodyPr/>
        <a:lstStyle/>
        <a:p>
          <a:endParaRPr lang="ru-RU"/>
        </a:p>
      </dgm:t>
    </dgm:pt>
    <dgm:pt modelId="{3543A27A-8755-4CD1-82F7-1A6878F7A1BA}" type="sibTrans" cxnId="{E14BBA63-DB6A-4C14-BF2D-B899B14B408F}">
      <dgm:prSet/>
      <dgm:spPr/>
      <dgm:t>
        <a:bodyPr/>
        <a:lstStyle/>
        <a:p>
          <a:endParaRPr lang="ru-RU"/>
        </a:p>
      </dgm:t>
    </dgm:pt>
    <dgm:pt modelId="{DCEB0CC4-6BD2-4C66-867F-3208851A4A51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Занимательны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A8803F-0B52-4CC8-9074-58D5BA58C3D8}" type="parTrans" cxnId="{4EEBF67C-5C85-4E50-AB55-49DB40EB03BC}">
      <dgm:prSet/>
      <dgm:spPr/>
      <dgm:t>
        <a:bodyPr/>
        <a:lstStyle/>
        <a:p>
          <a:endParaRPr lang="ru-RU"/>
        </a:p>
      </dgm:t>
    </dgm:pt>
    <dgm:pt modelId="{D67D8432-033C-492E-84C0-126C3108438F}" type="sibTrans" cxnId="{4EEBF67C-5C85-4E50-AB55-49DB40EB03BC}">
      <dgm:prSet/>
      <dgm:spPr/>
      <dgm:t>
        <a:bodyPr/>
        <a:lstStyle/>
        <a:p>
          <a:endParaRPr lang="ru-RU"/>
        </a:p>
      </dgm:t>
    </dgm:pt>
    <dgm:pt modelId="{462324E4-DABE-467F-82B6-1B3345D6F1CE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Соответствие возрастным особенностям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179027-B0F6-4CA4-A322-5352DFB2A266}" type="parTrans" cxnId="{D8432DCE-7764-40E1-9D94-0B335BDB3B76}">
      <dgm:prSet/>
      <dgm:spPr/>
      <dgm:t>
        <a:bodyPr/>
        <a:lstStyle/>
        <a:p>
          <a:endParaRPr lang="ru-RU"/>
        </a:p>
      </dgm:t>
    </dgm:pt>
    <dgm:pt modelId="{DB8EE840-CAC7-4E32-B6FE-275BE3212A86}" type="sibTrans" cxnId="{D8432DCE-7764-40E1-9D94-0B335BDB3B76}">
      <dgm:prSet/>
      <dgm:spPr/>
      <dgm:t>
        <a:bodyPr/>
        <a:lstStyle/>
        <a:p>
          <a:endParaRPr lang="ru-RU"/>
        </a:p>
      </dgm:t>
    </dgm:pt>
    <dgm:pt modelId="{6DC000B0-D799-4F6B-B86F-C82B9B92508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Создающие ситуации успеха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B0E9FCC-A240-4FE0-AE3D-0A2E9018CA5A}" type="parTrans" cxnId="{FB9E93C7-B495-4838-9931-7ED2AE1DC615}">
      <dgm:prSet/>
      <dgm:spPr/>
      <dgm:t>
        <a:bodyPr/>
        <a:lstStyle/>
        <a:p>
          <a:endParaRPr lang="ru-RU"/>
        </a:p>
      </dgm:t>
    </dgm:pt>
    <dgm:pt modelId="{DED6C39F-FE85-4777-817B-B2963330795F}" type="sibTrans" cxnId="{FB9E93C7-B495-4838-9931-7ED2AE1DC615}">
      <dgm:prSet/>
      <dgm:spPr/>
      <dgm:t>
        <a:bodyPr/>
        <a:lstStyle/>
        <a:p>
          <a:endParaRPr lang="ru-RU"/>
        </a:p>
      </dgm:t>
    </dgm:pt>
    <dgm:pt modelId="{482F0A26-20B7-4CDB-9CD3-BB468E67E901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незатейливой игровой форме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188A6E-9BEF-49AA-AEE4-DC90688D6003}" type="sibTrans" cxnId="{0D1F79DF-F8D1-4C1A-B41A-F6654F59A97A}">
      <dgm:prSet/>
      <dgm:spPr/>
      <dgm:t>
        <a:bodyPr/>
        <a:lstStyle/>
        <a:p>
          <a:endParaRPr lang="ru-RU"/>
        </a:p>
      </dgm:t>
    </dgm:pt>
    <dgm:pt modelId="{2CEA0167-20E4-4D2A-875C-15AC3F4EB343}" type="parTrans" cxnId="{0D1F79DF-F8D1-4C1A-B41A-F6654F59A97A}">
      <dgm:prSet/>
      <dgm:spPr/>
      <dgm:t>
        <a:bodyPr/>
        <a:lstStyle/>
        <a:p>
          <a:endParaRPr lang="ru-RU"/>
        </a:p>
      </dgm:t>
    </dgm:pt>
    <dgm:pt modelId="{5AC3E90D-92F4-4DBC-9747-A9A909315A0D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Грамотны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B20A062-4879-4FBF-A04D-95CBA6C20FB9}" type="sibTrans" cxnId="{440E127F-F8F7-40DD-8D32-58DFC467FC30}">
      <dgm:prSet/>
      <dgm:spPr/>
      <dgm:t>
        <a:bodyPr/>
        <a:lstStyle/>
        <a:p>
          <a:endParaRPr lang="ru-RU"/>
        </a:p>
      </dgm:t>
    </dgm:pt>
    <dgm:pt modelId="{739F3ED4-B15E-465D-8CA3-7AEF26EC408A}" type="parTrans" cxnId="{440E127F-F8F7-40DD-8D32-58DFC467FC30}">
      <dgm:prSet/>
      <dgm:spPr/>
      <dgm:t>
        <a:bodyPr/>
        <a:lstStyle/>
        <a:p>
          <a:endParaRPr lang="ru-RU"/>
        </a:p>
      </dgm:t>
    </dgm:pt>
    <dgm:pt modelId="{FB916FDB-6FB4-454D-AE48-3C1B45BDFC6E}" type="pres">
      <dgm:prSet presAssocID="{53575586-FC3F-4B68-B202-230B5A685AD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EDE705FE-A43D-4758-9F13-FBD98E86D3A1}" type="pres">
      <dgm:prSet presAssocID="{4B08ED62-5C4A-4710-BC12-43513AA0561A}" presName="compNode" presStyleCnt="0"/>
      <dgm:spPr/>
    </dgm:pt>
    <dgm:pt modelId="{2E04CD8F-99D7-4FC4-8514-287541B48422}" type="pres">
      <dgm:prSet presAssocID="{4B08ED62-5C4A-4710-BC12-43513AA0561A}" presName="dummyConnPt" presStyleCnt="0"/>
      <dgm:spPr/>
    </dgm:pt>
    <dgm:pt modelId="{8299C480-EBFA-43D1-9B16-9DF554D1700D}" type="pres">
      <dgm:prSet presAssocID="{4B08ED62-5C4A-4710-BC12-43513AA0561A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059BA2-20B9-4EF1-8896-649BD609AC20}" type="pres">
      <dgm:prSet presAssocID="{9E4255ED-629C-4BB9-9E69-4234BC86D172}" presName="sibTrans" presStyleLbl="bgSibTrans2D1" presStyleIdx="0" presStyleCnt="7"/>
      <dgm:spPr/>
      <dgm:t>
        <a:bodyPr/>
        <a:lstStyle/>
        <a:p>
          <a:endParaRPr lang="ru-RU"/>
        </a:p>
      </dgm:t>
    </dgm:pt>
    <dgm:pt modelId="{7CF28774-2253-4685-86F8-1763C979D4B4}" type="pres">
      <dgm:prSet presAssocID="{EBA01D6C-1A86-4F51-B565-805526C641D4}" presName="compNode" presStyleCnt="0"/>
      <dgm:spPr/>
    </dgm:pt>
    <dgm:pt modelId="{8B3EE7E8-2DE8-47F8-B798-10216BECE591}" type="pres">
      <dgm:prSet presAssocID="{EBA01D6C-1A86-4F51-B565-805526C641D4}" presName="dummyConnPt" presStyleCnt="0"/>
      <dgm:spPr/>
    </dgm:pt>
    <dgm:pt modelId="{5C8EE6AC-3E19-4FF1-83BD-98A760DD567E}" type="pres">
      <dgm:prSet presAssocID="{EBA01D6C-1A86-4F51-B565-805526C641D4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ED0ED5-5ADC-44A4-BFA5-417D95077AC0}" type="pres">
      <dgm:prSet presAssocID="{4126CDA8-FD9A-443B-9055-480FD958E78A}" presName="sibTrans" presStyleLbl="bgSibTrans2D1" presStyleIdx="1" presStyleCnt="7"/>
      <dgm:spPr/>
      <dgm:t>
        <a:bodyPr/>
        <a:lstStyle/>
        <a:p>
          <a:endParaRPr lang="ru-RU"/>
        </a:p>
      </dgm:t>
    </dgm:pt>
    <dgm:pt modelId="{07342510-C4F1-4FCA-865C-F9A2A8D80038}" type="pres">
      <dgm:prSet presAssocID="{F5FE75D5-4931-4B05-893C-095E4B84BC80}" presName="compNode" presStyleCnt="0"/>
      <dgm:spPr/>
    </dgm:pt>
    <dgm:pt modelId="{5646772C-23BC-4A20-9FCB-AA63C0735C52}" type="pres">
      <dgm:prSet presAssocID="{F5FE75D5-4931-4B05-893C-095E4B84BC80}" presName="dummyConnPt" presStyleCnt="0"/>
      <dgm:spPr/>
    </dgm:pt>
    <dgm:pt modelId="{1A91F8B7-93F3-4A8E-AF99-E1AACFEA10F9}" type="pres">
      <dgm:prSet presAssocID="{F5FE75D5-4931-4B05-893C-095E4B84BC80}" presName="node" presStyleLbl="node1" presStyleIdx="2" presStyleCnt="8" custLinFactNeighborX="1238" custLinFactNeighborY="-4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604B8-080C-4C41-B64B-290DF2EA0134}" type="pres">
      <dgm:prSet presAssocID="{3543A27A-8755-4CD1-82F7-1A6878F7A1BA}" presName="sibTrans" presStyleLbl="bgSibTrans2D1" presStyleIdx="2" presStyleCnt="7"/>
      <dgm:spPr/>
      <dgm:t>
        <a:bodyPr/>
        <a:lstStyle/>
        <a:p>
          <a:endParaRPr lang="ru-RU"/>
        </a:p>
      </dgm:t>
    </dgm:pt>
    <dgm:pt modelId="{3B876B53-2DF2-4762-8C81-D0E7A02831E6}" type="pres">
      <dgm:prSet presAssocID="{5AC3E90D-92F4-4DBC-9747-A9A909315A0D}" presName="compNode" presStyleCnt="0"/>
      <dgm:spPr/>
    </dgm:pt>
    <dgm:pt modelId="{201DFE9D-232C-4248-9B03-C855D65E3A2A}" type="pres">
      <dgm:prSet presAssocID="{5AC3E90D-92F4-4DBC-9747-A9A909315A0D}" presName="dummyConnPt" presStyleCnt="0"/>
      <dgm:spPr/>
    </dgm:pt>
    <dgm:pt modelId="{5FC43093-A8CC-4D61-8FD2-52BF055CED9C}" type="pres">
      <dgm:prSet presAssocID="{5AC3E90D-92F4-4DBC-9747-A9A909315A0D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DA86E-2BC4-4AA0-9F22-EA4B879049A4}" type="pres">
      <dgm:prSet presAssocID="{BB20A062-4879-4FBF-A04D-95CBA6C20FB9}" presName="sibTrans" presStyleLbl="bgSibTrans2D1" presStyleIdx="3" presStyleCnt="7"/>
      <dgm:spPr/>
      <dgm:t>
        <a:bodyPr/>
        <a:lstStyle/>
        <a:p>
          <a:endParaRPr lang="ru-RU"/>
        </a:p>
      </dgm:t>
    </dgm:pt>
    <dgm:pt modelId="{200D8BC4-C494-44D6-ADD7-1057723B8BE1}" type="pres">
      <dgm:prSet presAssocID="{DCEB0CC4-6BD2-4C66-867F-3208851A4A51}" presName="compNode" presStyleCnt="0"/>
      <dgm:spPr/>
    </dgm:pt>
    <dgm:pt modelId="{6EA9843A-6006-4181-8F63-022FCFA8ED90}" type="pres">
      <dgm:prSet presAssocID="{DCEB0CC4-6BD2-4C66-867F-3208851A4A51}" presName="dummyConnPt" presStyleCnt="0"/>
      <dgm:spPr/>
    </dgm:pt>
    <dgm:pt modelId="{8E350023-AFAA-439B-BAA3-3DEE04BDB44E}" type="pres">
      <dgm:prSet presAssocID="{DCEB0CC4-6BD2-4C66-867F-3208851A4A51}" presName="node" presStyleLbl="node1" presStyleIdx="4" presStyleCnt="8" custLinFactNeighborX="-2332" custLinFactNeighborY="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39F325-761B-412C-BF2B-2341AEE6BEC8}" type="pres">
      <dgm:prSet presAssocID="{D67D8432-033C-492E-84C0-126C3108438F}" presName="sibTrans" presStyleLbl="bgSibTrans2D1" presStyleIdx="4" presStyleCnt="7"/>
      <dgm:spPr/>
      <dgm:t>
        <a:bodyPr/>
        <a:lstStyle/>
        <a:p>
          <a:endParaRPr lang="ru-RU"/>
        </a:p>
      </dgm:t>
    </dgm:pt>
    <dgm:pt modelId="{4ED40609-7122-4EF6-AA01-40784C25358B}" type="pres">
      <dgm:prSet presAssocID="{462324E4-DABE-467F-82B6-1B3345D6F1CE}" presName="compNode" presStyleCnt="0"/>
      <dgm:spPr/>
    </dgm:pt>
    <dgm:pt modelId="{38709D73-3E67-4E7C-80EB-FFD3E4FB60C0}" type="pres">
      <dgm:prSet presAssocID="{462324E4-DABE-467F-82B6-1B3345D6F1CE}" presName="dummyConnPt" presStyleCnt="0"/>
      <dgm:spPr/>
    </dgm:pt>
    <dgm:pt modelId="{8AF0F44C-887C-4AD6-811B-F507B07BC01A}" type="pres">
      <dgm:prSet presAssocID="{462324E4-DABE-467F-82B6-1B3345D6F1CE}" presName="node" presStyleLbl="node1" presStyleIdx="5" presStyleCnt="8" custLinFactNeighborX="-1882" custLinFactNeighborY="-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FC202-E0E0-47E3-AEDD-5330F674BE49}" type="pres">
      <dgm:prSet presAssocID="{DB8EE840-CAC7-4E32-B6FE-275BE3212A86}" presName="sibTrans" presStyleLbl="bgSibTrans2D1" presStyleIdx="5" presStyleCnt="7"/>
      <dgm:spPr/>
      <dgm:t>
        <a:bodyPr/>
        <a:lstStyle/>
        <a:p>
          <a:endParaRPr lang="ru-RU"/>
        </a:p>
      </dgm:t>
    </dgm:pt>
    <dgm:pt modelId="{85BCFD5C-044B-47BA-B795-390A5B64FFDA}" type="pres">
      <dgm:prSet presAssocID="{6DC000B0-D799-4F6B-B86F-C82B9B92508F}" presName="compNode" presStyleCnt="0"/>
      <dgm:spPr/>
    </dgm:pt>
    <dgm:pt modelId="{F674B123-5049-4D8D-B751-5BAD3A4124BD}" type="pres">
      <dgm:prSet presAssocID="{6DC000B0-D799-4F6B-B86F-C82B9B92508F}" presName="dummyConnPt" presStyleCnt="0"/>
      <dgm:spPr/>
    </dgm:pt>
    <dgm:pt modelId="{75907D4B-A152-492B-A9B4-994DDC204C25}" type="pres">
      <dgm:prSet presAssocID="{6DC000B0-D799-4F6B-B86F-C82B9B92508F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96678-558A-4B62-B5A7-4B151724BE8D}" type="pres">
      <dgm:prSet presAssocID="{DED6C39F-FE85-4777-817B-B2963330795F}" presName="sibTrans" presStyleLbl="bgSibTrans2D1" presStyleIdx="6" presStyleCnt="7"/>
      <dgm:spPr/>
      <dgm:t>
        <a:bodyPr/>
        <a:lstStyle/>
        <a:p>
          <a:endParaRPr lang="ru-RU"/>
        </a:p>
      </dgm:t>
    </dgm:pt>
    <dgm:pt modelId="{3C0FAF80-62B8-4330-96B4-0FC02E8DB613}" type="pres">
      <dgm:prSet presAssocID="{482F0A26-20B7-4CDB-9CD3-BB468E67E901}" presName="compNode" presStyleCnt="0"/>
      <dgm:spPr/>
    </dgm:pt>
    <dgm:pt modelId="{8B35AF64-E5B3-4C92-B28D-08999B805698}" type="pres">
      <dgm:prSet presAssocID="{482F0A26-20B7-4CDB-9CD3-BB468E67E901}" presName="dummyConnPt" presStyleCnt="0"/>
      <dgm:spPr/>
    </dgm:pt>
    <dgm:pt modelId="{8AA034B8-B443-4D2A-97FE-87E87F6E1560}" type="pres">
      <dgm:prSet presAssocID="{482F0A26-20B7-4CDB-9CD3-BB468E67E901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7B8C1C-4382-4408-BA0B-1969995974C3}" type="presOf" srcId="{53575586-FC3F-4B68-B202-230B5A685AD6}" destId="{FB916FDB-6FB4-454D-AE48-3C1B45BDFC6E}" srcOrd="0" destOrd="0" presId="urn:microsoft.com/office/officeart/2005/8/layout/bProcess4"/>
    <dgm:cxn modelId="{EEE1666D-EA87-44BC-A8D8-E0D22DBD1AEB}" type="presOf" srcId="{462324E4-DABE-467F-82B6-1B3345D6F1CE}" destId="{8AF0F44C-887C-4AD6-811B-F507B07BC01A}" srcOrd="0" destOrd="0" presId="urn:microsoft.com/office/officeart/2005/8/layout/bProcess4"/>
    <dgm:cxn modelId="{4D634146-0320-4A57-91AE-80B5A29DDC35}" type="presOf" srcId="{EBA01D6C-1A86-4F51-B565-805526C641D4}" destId="{5C8EE6AC-3E19-4FF1-83BD-98A760DD567E}" srcOrd="0" destOrd="0" presId="urn:microsoft.com/office/officeart/2005/8/layout/bProcess4"/>
    <dgm:cxn modelId="{378BDE32-CE76-4294-9459-2CD12E61EB93}" type="presOf" srcId="{4B08ED62-5C4A-4710-BC12-43513AA0561A}" destId="{8299C480-EBFA-43D1-9B16-9DF554D1700D}" srcOrd="0" destOrd="0" presId="urn:microsoft.com/office/officeart/2005/8/layout/bProcess4"/>
    <dgm:cxn modelId="{D8432DCE-7764-40E1-9D94-0B335BDB3B76}" srcId="{53575586-FC3F-4B68-B202-230B5A685AD6}" destId="{462324E4-DABE-467F-82B6-1B3345D6F1CE}" srcOrd="5" destOrd="0" parTransId="{54179027-B0F6-4CA4-A322-5352DFB2A266}" sibTransId="{DB8EE840-CAC7-4E32-B6FE-275BE3212A86}"/>
    <dgm:cxn modelId="{9AC192E1-18E8-4972-9F21-7FB4537421EC}" type="presOf" srcId="{482F0A26-20B7-4CDB-9CD3-BB468E67E901}" destId="{8AA034B8-B443-4D2A-97FE-87E87F6E1560}" srcOrd="0" destOrd="0" presId="urn:microsoft.com/office/officeart/2005/8/layout/bProcess4"/>
    <dgm:cxn modelId="{C2031261-4800-49DC-B52E-751C0B49B099}" type="presOf" srcId="{DB8EE840-CAC7-4E32-B6FE-275BE3212A86}" destId="{640FC202-E0E0-47E3-AEDD-5330F674BE49}" srcOrd="0" destOrd="0" presId="urn:microsoft.com/office/officeart/2005/8/layout/bProcess4"/>
    <dgm:cxn modelId="{FB9E93C7-B495-4838-9931-7ED2AE1DC615}" srcId="{53575586-FC3F-4B68-B202-230B5A685AD6}" destId="{6DC000B0-D799-4F6B-B86F-C82B9B92508F}" srcOrd="6" destOrd="0" parTransId="{4B0E9FCC-A240-4FE0-AE3D-0A2E9018CA5A}" sibTransId="{DED6C39F-FE85-4777-817B-B2963330795F}"/>
    <dgm:cxn modelId="{30586FD3-1885-475F-B561-208AAF07B699}" type="presOf" srcId="{3543A27A-8755-4CD1-82F7-1A6878F7A1BA}" destId="{9FE604B8-080C-4C41-B64B-290DF2EA0134}" srcOrd="0" destOrd="0" presId="urn:microsoft.com/office/officeart/2005/8/layout/bProcess4"/>
    <dgm:cxn modelId="{49D91CCA-6B0F-4E4C-869C-FD41A92D1BF4}" srcId="{53575586-FC3F-4B68-B202-230B5A685AD6}" destId="{4B08ED62-5C4A-4710-BC12-43513AA0561A}" srcOrd="0" destOrd="0" parTransId="{54D204DC-8EE7-4F56-8B0E-6000D2BB2787}" sibTransId="{9E4255ED-629C-4BB9-9E69-4234BC86D172}"/>
    <dgm:cxn modelId="{1F2197B7-1C47-4F16-B3D7-831C6918439A}" type="presOf" srcId="{DCEB0CC4-6BD2-4C66-867F-3208851A4A51}" destId="{8E350023-AFAA-439B-BAA3-3DEE04BDB44E}" srcOrd="0" destOrd="0" presId="urn:microsoft.com/office/officeart/2005/8/layout/bProcess4"/>
    <dgm:cxn modelId="{D31BB7F9-99D9-42AE-A41B-DEF73C37D814}" type="presOf" srcId="{DED6C39F-FE85-4777-817B-B2963330795F}" destId="{28696678-558A-4B62-B5A7-4B151724BE8D}" srcOrd="0" destOrd="0" presId="urn:microsoft.com/office/officeart/2005/8/layout/bProcess4"/>
    <dgm:cxn modelId="{462F1E43-712E-4059-9BBD-36F570E6E327}" srcId="{53575586-FC3F-4B68-B202-230B5A685AD6}" destId="{EBA01D6C-1A86-4F51-B565-805526C641D4}" srcOrd="1" destOrd="0" parTransId="{F4626E9E-3836-417D-BE0B-9FF393C7F15E}" sibTransId="{4126CDA8-FD9A-443B-9055-480FD958E78A}"/>
    <dgm:cxn modelId="{0C7FA468-4B22-4285-B42A-4934667F58EF}" type="presOf" srcId="{D67D8432-033C-492E-84C0-126C3108438F}" destId="{F139F325-761B-412C-BF2B-2341AEE6BEC8}" srcOrd="0" destOrd="0" presId="urn:microsoft.com/office/officeart/2005/8/layout/bProcess4"/>
    <dgm:cxn modelId="{440E127F-F8F7-40DD-8D32-58DFC467FC30}" srcId="{53575586-FC3F-4B68-B202-230B5A685AD6}" destId="{5AC3E90D-92F4-4DBC-9747-A9A909315A0D}" srcOrd="3" destOrd="0" parTransId="{739F3ED4-B15E-465D-8CA3-7AEF26EC408A}" sibTransId="{BB20A062-4879-4FBF-A04D-95CBA6C20FB9}"/>
    <dgm:cxn modelId="{37BE9810-3942-401A-B4B2-40F8ECEF5540}" type="presOf" srcId="{9E4255ED-629C-4BB9-9E69-4234BC86D172}" destId="{03059BA2-20B9-4EF1-8896-649BD609AC20}" srcOrd="0" destOrd="0" presId="urn:microsoft.com/office/officeart/2005/8/layout/bProcess4"/>
    <dgm:cxn modelId="{BCFA0733-0F58-4ECA-B5C4-EA6F021C0F8F}" type="presOf" srcId="{F5FE75D5-4931-4B05-893C-095E4B84BC80}" destId="{1A91F8B7-93F3-4A8E-AF99-E1AACFEA10F9}" srcOrd="0" destOrd="0" presId="urn:microsoft.com/office/officeart/2005/8/layout/bProcess4"/>
    <dgm:cxn modelId="{0D1F79DF-F8D1-4C1A-B41A-F6654F59A97A}" srcId="{53575586-FC3F-4B68-B202-230B5A685AD6}" destId="{482F0A26-20B7-4CDB-9CD3-BB468E67E901}" srcOrd="7" destOrd="0" parTransId="{2CEA0167-20E4-4D2A-875C-15AC3F4EB343}" sibTransId="{6F188A6E-9BEF-49AA-AEE4-DC90688D6003}"/>
    <dgm:cxn modelId="{E14BBA63-DB6A-4C14-BF2D-B899B14B408F}" srcId="{53575586-FC3F-4B68-B202-230B5A685AD6}" destId="{F5FE75D5-4931-4B05-893C-095E4B84BC80}" srcOrd="2" destOrd="0" parTransId="{DA1475C5-0613-45DF-82DF-A3312EFB1DFC}" sibTransId="{3543A27A-8755-4CD1-82F7-1A6878F7A1BA}"/>
    <dgm:cxn modelId="{C362B9E8-1F09-4ED6-A1FA-4243E1A2F51D}" type="presOf" srcId="{4126CDA8-FD9A-443B-9055-480FD958E78A}" destId="{9CED0ED5-5ADC-44A4-BFA5-417D95077AC0}" srcOrd="0" destOrd="0" presId="urn:microsoft.com/office/officeart/2005/8/layout/bProcess4"/>
    <dgm:cxn modelId="{BFF8797E-7375-42CD-8AA2-9D700D31C949}" type="presOf" srcId="{5AC3E90D-92F4-4DBC-9747-A9A909315A0D}" destId="{5FC43093-A8CC-4D61-8FD2-52BF055CED9C}" srcOrd="0" destOrd="0" presId="urn:microsoft.com/office/officeart/2005/8/layout/bProcess4"/>
    <dgm:cxn modelId="{4C5C1202-5B8B-450C-A9C7-FE2111C25F75}" type="presOf" srcId="{BB20A062-4879-4FBF-A04D-95CBA6C20FB9}" destId="{ECFDA86E-2BC4-4AA0-9F22-EA4B879049A4}" srcOrd="0" destOrd="0" presId="urn:microsoft.com/office/officeart/2005/8/layout/bProcess4"/>
    <dgm:cxn modelId="{C6554531-1ED7-4640-9BDB-A3A5CDD428DB}" type="presOf" srcId="{6DC000B0-D799-4F6B-B86F-C82B9B92508F}" destId="{75907D4B-A152-492B-A9B4-994DDC204C25}" srcOrd="0" destOrd="0" presId="urn:microsoft.com/office/officeart/2005/8/layout/bProcess4"/>
    <dgm:cxn modelId="{4EEBF67C-5C85-4E50-AB55-49DB40EB03BC}" srcId="{53575586-FC3F-4B68-B202-230B5A685AD6}" destId="{DCEB0CC4-6BD2-4C66-867F-3208851A4A51}" srcOrd="4" destOrd="0" parTransId="{5CA8803F-0B52-4CC8-9074-58D5BA58C3D8}" sibTransId="{D67D8432-033C-492E-84C0-126C3108438F}"/>
    <dgm:cxn modelId="{BDBE76C6-84C8-420B-AE24-DBA572953D75}" type="presParOf" srcId="{FB916FDB-6FB4-454D-AE48-3C1B45BDFC6E}" destId="{EDE705FE-A43D-4758-9F13-FBD98E86D3A1}" srcOrd="0" destOrd="0" presId="urn:microsoft.com/office/officeart/2005/8/layout/bProcess4"/>
    <dgm:cxn modelId="{C3C66C69-6255-4F3E-9625-FCFBFD076285}" type="presParOf" srcId="{EDE705FE-A43D-4758-9F13-FBD98E86D3A1}" destId="{2E04CD8F-99D7-4FC4-8514-287541B48422}" srcOrd="0" destOrd="0" presId="urn:microsoft.com/office/officeart/2005/8/layout/bProcess4"/>
    <dgm:cxn modelId="{65B693D2-A431-4C3A-976B-2A072BAC1477}" type="presParOf" srcId="{EDE705FE-A43D-4758-9F13-FBD98E86D3A1}" destId="{8299C480-EBFA-43D1-9B16-9DF554D1700D}" srcOrd="1" destOrd="0" presId="urn:microsoft.com/office/officeart/2005/8/layout/bProcess4"/>
    <dgm:cxn modelId="{E3C25CE7-41CC-40B9-BACD-69D99479D346}" type="presParOf" srcId="{FB916FDB-6FB4-454D-AE48-3C1B45BDFC6E}" destId="{03059BA2-20B9-4EF1-8896-649BD609AC20}" srcOrd="1" destOrd="0" presId="urn:microsoft.com/office/officeart/2005/8/layout/bProcess4"/>
    <dgm:cxn modelId="{81B7B7FA-83A3-4AC2-B446-04D03A579C0C}" type="presParOf" srcId="{FB916FDB-6FB4-454D-AE48-3C1B45BDFC6E}" destId="{7CF28774-2253-4685-86F8-1763C979D4B4}" srcOrd="2" destOrd="0" presId="urn:microsoft.com/office/officeart/2005/8/layout/bProcess4"/>
    <dgm:cxn modelId="{1F5A7E66-F063-4940-AD57-BEECC5D4AB81}" type="presParOf" srcId="{7CF28774-2253-4685-86F8-1763C979D4B4}" destId="{8B3EE7E8-2DE8-47F8-B798-10216BECE591}" srcOrd="0" destOrd="0" presId="urn:microsoft.com/office/officeart/2005/8/layout/bProcess4"/>
    <dgm:cxn modelId="{F6DA35B4-CD61-4CFB-9F89-25C2F81E3EAE}" type="presParOf" srcId="{7CF28774-2253-4685-86F8-1763C979D4B4}" destId="{5C8EE6AC-3E19-4FF1-83BD-98A760DD567E}" srcOrd="1" destOrd="0" presId="urn:microsoft.com/office/officeart/2005/8/layout/bProcess4"/>
    <dgm:cxn modelId="{982AE8EF-16F1-4A29-BC0B-334BA7EA498C}" type="presParOf" srcId="{FB916FDB-6FB4-454D-AE48-3C1B45BDFC6E}" destId="{9CED0ED5-5ADC-44A4-BFA5-417D95077AC0}" srcOrd="3" destOrd="0" presId="urn:microsoft.com/office/officeart/2005/8/layout/bProcess4"/>
    <dgm:cxn modelId="{68959936-361C-4B76-B2E2-D0347262C20C}" type="presParOf" srcId="{FB916FDB-6FB4-454D-AE48-3C1B45BDFC6E}" destId="{07342510-C4F1-4FCA-865C-F9A2A8D80038}" srcOrd="4" destOrd="0" presId="urn:microsoft.com/office/officeart/2005/8/layout/bProcess4"/>
    <dgm:cxn modelId="{1A715C33-6DCB-4EA6-9018-6AD8C6E4F360}" type="presParOf" srcId="{07342510-C4F1-4FCA-865C-F9A2A8D80038}" destId="{5646772C-23BC-4A20-9FCB-AA63C0735C52}" srcOrd="0" destOrd="0" presId="urn:microsoft.com/office/officeart/2005/8/layout/bProcess4"/>
    <dgm:cxn modelId="{40717BF8-E64F-48DF-A184-24E9EF7BB002}" type="presParOf" srcId="{07342510-C4F1-4FCA-865C-F9A2A8D80038}" destId="{1A91F8B7-93F3-4A8E-AF99-E1AACFEA10F9}" srcOrd="1" destOrd="0" presId="urn:microsoft.com/office/officeart/2005/8/layout/bProcess4"/>
    <dgm:cxn modelId="{53EBF554-8EAC-4E75-B5E1-95C80CA3F224}" type="presParOf" srcId="{FB916FDB-6FB4-454D-AE48-3C1B45BDFC6E}" destId="{9FE604B8-080C-4C41-B64B-290DF2EA0134}" srcOrd="5" destOrd="0" presId="urn:microsoft.com/office/officeart/2005/8/layout/bProcess4"/>
    <dgm:cxn modelId="{8F13921B-5489-4FCC-80E5-6497F4FA5ED1}" type="presParOf" srcId="{FB916FDB-6FB4-454D-AE48-3C1B45BDFC6E}" destId="{3B876B53-2DF2-4762-8C81-D0E7A02831E6}" srcOrd="6" destOrd="0" presId="urn:microsoft.com/office/officeart/2005/8/layout/bProcess4"/>
    <dgm:cxn modelId="{7CD624C3-D7D3-4808-973A-25E49465ABEC}" type="presParOf" srcId="{3B876B53-2DF2-4762-8C81-D0E7A02831E6}" destId="{201DFE9D-232C-4248-9B03-C855D65E3A2A}" srcOrd="0" destOrd="0" presId="urn:microsoft.com/office/officeart/2005/8/layout/bProcess4"/>
    <dgm:cxn modelId="{69EFE086-C1B5-42DC-8D0B-6F5AD9CE3237}" type="presParOf" srcId="{3B876B53-2DF2-4762-8C81-D0E7A02831E6}" destId="{5FC43093-A8CC-4D61-8FD2-52BF055CED9C}" srcOrd="1" destOrd="0" presId="urn:microsoft.com/office/officeart/2005/8/layout/bProcess4"/>
    <dgm:cxn modelId="{3DDB4441-1236-4B9D-A6DC-73A7DC1F0B36}" type="presParOf" srcId="{FB916FDB-6FB4-454D-AE48-3C1B45BDFC6E}" destId="{ECFDA86E-2BC4-4AA0-9F22-EA4B879049A4}" srcOrd="7" destOrd="0" presId="urn:microsoft.com/office/officeart/2005/8/layout/bProcess4"/>
    <dgm:cxn modelId="{EF64A4B8-6E3A-466E-ACCE-C9B7C820DD8E}" type="presParOf" srcId="{FB916FDB-6FB4-454D-AE48-3C1B45BDFC6E}" destId="{200D8BC4-C494-44D6-ADD7-1057723B8BE1}" srcOrd="8" destOrd="0" presId="urn:microsoft.com/office/officeart/2005/8/layout/bProcess4"/>
    <dgm:cxn modelId="{D2875FD1-4EA2-46C2-8BE5-CFE87EDE9329}" type="presParOf" srcId="{200D8BC4-C494-44D6-ADD7-1057723B8BE1}" destId="{6EA9843A-6006-4181-8F63-022FCFA8ED90}" srcOrd="0" destOrd="0" presId="urn:microsoft.com/office/officeart/2005/8/layout/bProcess4"/>
    <dgm:cxn modelId="{8F407A53-0586-42BE-82F3-BD4F79C68406}" type="presParOf" srcId="{200D8BC4-C494-44D6-ADD7-1057723B8BE1}" destId="{8E350023-AFAA-439B-BAA3-3DEE04BDB44E}" srcOrd="1" destOrd="0" presId="urn:microsoft.com/office/officeart/2005/8/layout/bProcess4"/>
    <dgm:cxn modelId="{02B94571-4059-4F85-846B-952E0A3A9D57}" type="presParOf" srcId="{FB916FDB-6FB4-454D-AE48-3C1B45BDFC6E}" destId="{F139F325-761B-412C-BF2B-2341AEE6BEC8}" srcOrd="9" destOrd="0" presId="urn:microsoft.com/office/officeart/2005/8/layout/bProcess4"/>
    <dgm:cxn modelId="{1964D3E9-1A50-4201-BC21-84F30AD131D9}" type="presParOf" srcId="{FB916FDB-6FB4-454D-AE48-3C1B45BDFC6E}" destId="{4ED40609-7122-4EF6-AA01-40784C25358B}" srcOrd="10" destOrd="0" presId="urn:microsoft.com/office/officeart/2005/8/layout/bProcess4"/>
    <dgm:cxn modelId="{606B6749-8EE5-421E-96F8-456FD00C7E7C}" type="presParOf" srcId="{4ED40609-7122-4EF6-AA01-40784C25358B}" destId="{38709D73-3E67-4E7C-80EB-FFD3E4FB60C0}" srcOrd="0" destOrd="0" presId="urn:microsoft.com/office/officeart/2005/8/layout/bProcess4"/>
    <dgm:cxn modelId="{530F184E-FF69-45B7-9879-3BCD8F1FAA76}" type="presParOf" srcId="{4ED40609-7122-4EF6-AA01-40784C25358B}" destId="{8AF0F44C-887C-4AD6-811B-F507B07BC01A}" srcOrd="1" destOrd="0" presId="urn:microsoft.com/office/officeart/2005/8/layout/bProcess4"/>
    <dgm:cxn modelId="{7D542B0D-F97A-4953-962B-82DD6B32881B}" type="presParOf" srcId="{FB916FDB-6FB4-454D-AE48-3C1B45BDFC6E}" destId="{640FC202-E0E0-47E3-AEDD-5330F674BE49}" srcOrd="11" destOrd="0" presId="urn:microsoft.com/office/officeart/2005/8/layout/bProcess4"/>
    <dgm:cxn modelId="{F33D5BBD-FD94-4A4F-9826-8FE08CC12BA6}" type="presParOf" srcId="{FB916FDB-6FB4-454D-AE48-3C1B45BDFC6E}" destId="{85BCFD5C-044B-47BA-B795-390A5B64FFDA}" srcOrd="12" destOrd="0" presId="urn:microsoft.com/office/officeart/2005/8/layout/bProcess4"/>
    <dgm:cxn modelId="{955C9C96-57D0-479C-94E5-2A2C2D3AC186}" type="presParOf" srcId="{85BCFD5C-044B-47BA-B795-390A5B64FFDA}" destId="{F674B123-5049-4D8D-B751-5BAD3A4124BD}" srcOrd="0" destOrd="0" presId="urn:microsoft.com/office/officeart/2005/8/layout/bProcess4"/>
    <dgm:cxn modelId="{6A9231F0-255C-44EA-A498-96C703319B04}" type="presParOf" srcId="{85BCFD5C-044B-47BA-B795-390A5B64FFDA}" destId="{75907D4B-A152-492B-A9B4-994DDC204C25}" srcOrd="1" destOrd="0" presId="urn:microsoft.com/office/officeart/2005/8/layout/bProcess4"/>
    <dgm:cxn modelId="{2BFB22D2-74B8-4655-B9D9-6BAE29B889A3}" type="presParOf" srcId="{FB916FDB-6FB4-454D-AE48-3C1B45BDFC6E}" destId="{28696678-558A-4B62-B5A7-4B151724BE8D}" srcOrd="13" destOrd="0" presId="urn:microsoft.com/office/officeart/2005/8/layout/bProcess4"/>
    <dgm:cxn modelId="{CBFAE972-68F7-49BA-9812-102B9D68806A}" type="presParOf" srcId="{FB916FDB-6FB4-454D-AE48-3C1B45BDFC6E}" destId="{3C0FAF80-62B8-4330-96B4-0FC02E8DB613}" srcOrd="14" destOrd="0" presId="urn:microsoft.com/office/officeart/2005/8/layout/bProcess4"/>
    <dgm:cxn modelId="{47BBD16B-45C7-4DBD-BB47-5F07352C3A3F}" type="presParOf" srcId="{3C0FAF80-62B8-4330-96B4-0FC02E8DB613}" destId="{8B35AF64-E5B3-4C92-B28D-08999B805698}" srcOrd="0" destOrd="0" presId="urn:microsoft.com/office/officeart/2005/8/layout/bProcess4"/>
    <dgm:cxn modelId="{FE96CCB2-A6BE-4794-B78F-A015FAAFAB9E}" type="presParOf" srcId="{3C0FAF80-62B8-4330-96B4-0FC02E8DB613}" destId="{8AA034B8-B443-4D2A-97FE-87E87F6E1560}" srcOrd="1" destOrd="0" presId="urn:microsoft.com/office/officeart/2005/8/layout/bProcess4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93C63-AF40-4B39-A1F7-D372DA4296BE}">
      <dsp:nvSpPr>
        <dsp:cNvPr id="0" name=""/>
        <dsp:cNvSpPr/>
      </dsp:nvSpPr>
      <dsp:spPr>
        <a:xfrm>
          <a:off x="2571754" y="2571772"/>
          <a:ext cx="3275919" cy="15981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Интерактивная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Дидактическая игра </a:t>
          </a:r>
          <a:endParaRPr lang="ru-RU" sz="2100" kern="1200" dirty="0"/>
        </a:p>
      </dsp:txBody>
      <dsp:txXfrm>
        <a:off x="3051501" y="2805820"/>
        <a:ext cx="2316425" cy="1130082"/>
      </dsp:txXfrm>
    </dsp:sp>
    <dsp:sp modelId="{97699343-C62A-4477-9CE2-96304C1F4430}">
      <dsp:nvSpPr>
        <dsp:cNvPr id="0" name=""/>
        <dsp:cNvSpPr/>
      </dsp:nvSpPr>
      <dsp:spPr>
        <a:xfrm rot="16248571">
          <a:off x="3839145" y="1627257"/>
          <a:ext cx="604780" cy="5553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921271" y="1821623"/>
        <a:ext cx="438174" cy="333212"/>
      </dsp:txXfrm>
    </dsp:sp>
    <dsp:sp modelId="{BF958CCE-2B00-43F0-A49E-320AA889899A}">
      <dsp:nvSpPr>
        <dsp:cNvPr id="0" name=""/>
        <dsp:cNvSpPr/>
      </dsp:nvSpPr>
      <dsp:spPr>
        <a:xfrm>
          <a:off x="3429023" y="214307"/>
          <a:ext cx="1633394" cy="12165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Восприятие</a:t>
          </a:r>
          <a:endParaRPr lang="ru-RU" sz="1500" kern="1200" dirty="0"/>
        </a:p>
      </dsp:txBody>
      <dsp:txXfrm>
        <a:off x="3668228" y="392464"/>
        <a:ext cx="1154984" cy="860221"/>
      </dsp:txXfrm>
    </dsp:sp>
    <dsp:sp modelId="{FAC9CE96-16D8-45C5-9712-8BABFE2200A4}">
      <dsp:nvSpPr>
        <dsp:cNvPr id="0" name=""/>
        <dsp:cNvSpPr/>
      </dsp:nvSpPr>
      <dsp:spPr>
        <a:xfrm rot="19973792">
          <a:off x="5560740" y="2222059"/>
          <a:ext cx="702095" cy="5553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5569888" y="2371083"/>
        <a:ext cx="535489" cy="333212"/>
      </dsp:txXfrm>
    </dsp:sp>
    <dsp:sp modelId="{CCA645E3-5508-43F1-B8AD-9DF5EC27E19E}">
      <dsp:nvSpPr>
        <dsp:cNvPr id="0" name=""/>
        <dsp:cNvSpPr/>
      </dsp:nvSpPr>
      <dsp:spPr>
        <a:xfrm>
          <a:off x="6429409" y="1000131"/>
          <a:ext cx="1633394" cy="1633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Память</a:t>
          </a:r>
          <a:endParaRPr lang="ru-RU" sz="1500" kern="1200" dirty="0"/>
        </a:p>
      </dsp:txBody>
      <dsp:txXfrm>
        <a:off x="6668614" y="1239336"/>
        <a:ext cx="1154984" cy="1154984"/>
      </dsp:txXfrm>
    </dsp:sp>
    <dsp:sp modelId="{D70C75D2-509B-4593-8581-E38EAF72B193}">
      <dsp:nvSpPr>
        <dsp:cNvPr id="0" name=""/>
        <dsp:cNvSpPr/>
      </dsp:nvSpPr>
      <dsp:spPr>
        <a:xfrm rot="1183995">
          <a:off x="5722243" y="3731477"/>
          <a:ext cx="533799" cy="5553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5726945" y="3815513"/>
        <a:ext cx="373659" cy="333212"/>
      </dsp:txXfrm>
    </dsp:sp>
    <dsp:sp modelId="{251FD963-18CC-4DA9-B622-1D18E13C75EF}">
      <dsp:nvSpPr>
        <dsp:cNvPr id="0" name=""/>
        <dsp:cNvSpPr/>
      </dsp:nvSpPr>
      <dsp:spPr>
        <a:xfrm>
          <a:off x="6429414" y="3643340"/>
          <a:ext cx="1633394" cy="1633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Зрительно- моторная координация</a:t>
          </a:r>
          <a:endParaRPr lang="ru-RU" sz="1500" kern="1200" dirty="0"/>
        </a:p>
      </dsp:txBody>
      <dsp:txXfrm>
        <a:off x="6668619" y="3882545"/>
        <a:ext cx="1154984" cy="1154984"/>
      </dsp:txXfrm>
    </dsp:sp>
    <dsp:sp modelId="{F185D578-8CCE-43F5-B3EB-4196DFDA03F0}">
      <dsp:nvSpPr>
        <dsp:cNvPr id="0" name=""/>
        <dsp:cNvSpPr/>
      </dsp:nvSpPr>
      <dsp:spPr>
        <a:xfrm rot="5336102">
          <a:off x="4011861" y="4295172"/>
          <a:ext cx="440393" cy="5553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076692" y="4340195"/>
        <a:ext cx="308275" cy="333212"/>
      </dsp:txXfrm>
    </dsp:sp>
    <dsp:sp modelId="{B8772A3C-70EA-4EC9-8E5C-CCEB50DF7B27}">
      <dsp:nvSpPr>
        <dsp:cNvPr id="0" name=""/>
        <dsp:cNvSpPr/>
      </dsp:nvSpPr>
      <dsp:spPr>
        <a:xfrm>
          <a:off x="3357584" y="5000664"/>
          <a:ext cx="1785953" cy="11350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Внимание</a:t>
          </a:r>
          <a:endParaRPr lang="ru-RU" sz="1500" kern="1200" dirty="0"/>
        </a:p>
      </dsp:txBody>
      <dsp:txXfrm>
        <a:off x="3619131" y="5166885"/>
        <a:ext cx="1262859" cy="802587"/>
      </dsp:txXfrm>
    </dsp:sp>
    <dsp:sp modelId="{3D5DF2B5-5DF2-4EA6-A603-ED3566BD02B3}">
      <dsp:nvSpPr>
        <dsp:cNvPr id="0" name=""/>
        <dsp:cNvSpPr/>
      </dsp:nvSpPr>
      <dsp:spPr>
        <a:xfrm rot="9556989">
          <a:off x="2167760" y="3761220"/>
          <a:ext cx="551236" cy="5553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2327785" y="3843041"/>
        <a:ext cx="385865" cy="333212"/>
      </dsp:txXfrm>
    </dsp:sp>
    <dsp:sp modelId="{D970AF2C-D9BD-47B2-B4E9-84480C365C03}">
      <dsp:nvSpPr>
        <dsp:cNvPr id="0" name=""/>
        <dsp:cNvSpPr/>
      </dsp:nvSpPr>
      <dsp:spPr>
        <a:xfrm>
          <a:off x="500079" y="3786215"/>
          <a:ext cx="1496156" cy="14094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Мотивация </a:t>
          </a:r>
          <a:endParaRPr lang="ru-RU" sz="1500" kern="1200" dirty="0"/>
        </a:p>
      </dsp:txBody>
      <dsp:txXfrm>
        <a:off x="719186" y="3992623"/>
        <a:ext cx="1057942" cy="996623"/>
      </dsp:txXfrm>
    </dsp:sp>
    <dsp:sp modelId="{A2C5CB60-9838-4FC6-9C07-4FFD3698BE10}">
      <dsp:nvSpPr>
        <dsp:cNvPr id="0" name=""/>
        <dsp:cNvSpPr/>
      </dsp:nvSpPr>
      <dsp:spPr>
        <a:xfrm rot="12394259">
          <a:off x="2102574" y="2222066"/>
          <a:ext cx="730713" cy="5553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2260382" y="2370399"/>
        <a:ext cx="564107" cy="333212"/>
      </dsp:txXfrm>
    </dsp:sp>
    <dsp:sp modelId="{729D1602-F09F-4097-9B6B-DA48235458BE}">
      <dsp:nvSpPr>
        <dsp:cNvPr id="0" name=""/>
        <dsp:cNvSpPr/>
      </dsp:nvSpPr>
      <dsp:spPr>
        <a:xfrm>
          <a:off x="285755" y="1000130"/>
          <a:ext cx="1633394" cy="1633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Мышление</a:t>
          </a:r>
          <a:endParaRPr lang="ru-RU" sz="1500" kern="1200" dirty="0"/>
        </a:p>
      </dsp:txBody>
      <dsp:txXfrm>
        <a:off x="524960" y="1239335"/>
        <a:ext cx="1154984" cy="11549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C0229-47BA-4813-A3BA-46DDA56697F1}">
      <dsp:nvSpPr>
        <dsp:cNvPr id="0" name=""/>
        <dsp:cNvSpPr/>
      </dsp:nvSpPr>
      <dsp:spPr>
        <a:xfrm>
          <a:off x="0" y="0"/>
          <a:ext cx="4693920" cy="9901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- и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нформация понятная дошкольникам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000" y="29000"/>
        <a:ext cx="3509646" cy="932130"/>
      </dsp:txXfrm>
    </dsp:sp>
    <dsp:sp modelId="{A6F4A354-DBB9-4A78-BF70-5952119B5612}">
      <dsp:nvSpPr>
        <dsp:cNvPr id="0" name=""/>
        <dsp:cNvSpPr/>
      </dsp:nvSpPr>
      <dsp:spPr>
        <a:xfrm>
          <a:off x="350520" y="1127648"/>
          <a:ext cx="4693920" cy="99013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- 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движение, звук, мультипликация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520" y="1156648"/>
        <a:ext cx="3641815" cy="932130"/>
      </dsp:txXfrm>
    </dsp:sp>
    <dsp:sp modelId="{B0227FB4-7B24-4EA4-9FAC-348173A2752A}">
      <dsp:nvSpPr>
        <dsp:cNvPr id="0" name=""/>
        <dsp:cNvSpPr/>
      </dsp:nvSpPr>
      <dsp:spPr>
        <a:xfrm>
          <a:off x="638211" y="2214578"/>
          <a:ext cx="4819576" cy="10715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- поощрение компьютером в конце игры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9596" y="2245963"/>
        <a:ext cx="3736089" cy="1008798"/>
      </dsp:txXfrm>
    </dsp:sp>
    <dsp:sp modelId="{66B5185E-E5BF-4682-9F3F-05A4D32FE819}">
      <dsp:nvSpPr>
        <dsp:cNvPr id="0" name=""/>
        <dsp:cNvSpPr/>
      </dsp:nvSpPr>
      <dsp:spPr>
        <a:xfrm>
          <a:off x="1051559" y="3382946"/>
          <a:ext cx="4693920" cy="9901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-носят исследовательский характер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80559" y="3411946"/>
        <a:ext cx="3641815" cy="932130"/>
      </dsp:txXfrm>
    </dsp:sp>
    <dsp:sp modelId="{11D6E403-E96E-4194-A78B-1BF65AFC5B3F}">
      <dsp:nvSpPr>
        <dsp:cNvPr id="0" name=""/>
        <dsp:cNvSpPr/>
      </dsp:nvSpPr>
      <dsp:spPr>
        <a:xfrm>
          <a:off x="1402079" y="4510595"/>
          <a:ext cx="4693920" cy="99013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-развивают широкий спектр навыков и представлений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31079" y="4539595"/>
        <a:ext cx="3641815" cy="932130"/>
      </dsp:txXfrm>
    </dsp:sp>
    <dsp:sp modelId="{B3B99516-B13C-46CD-96B2-89F20F9EBC7E}">
      <dsp:nvSpPr>
        <dsp:cNvPr id="0" name=""/>
        <dsp:cNvSpPr/>
      </dsp:nvSpPr>
      <dsp:spPr>
        <a:xfrm>
          <a:off x="4050335" y="723345"/>
          <a:ext cx="643584" cy="643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195141" y="723345"/>
        <a:ext cx="353972" cy="484297"/>
      </dsp:txXfrm>
    </dsp:sp>
    <dsp:sp modelId="{03C7759C-1FD7-44A4-8496-1B1ED320E6C8}">
      <dsp:nvSpPr>
        <dsp:cNvPr id="0" name=""/>
        <dsp:cNvSpPr/>
      </dsp:nvSpPr>
      <dsp:spPr>
        <a:xfrm>
          <a:off x="4400855" y="1850994"/>
          <a:ext cx="643584" cy="643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545661" y="1850994"/>
        <a:ext cx="353972" cy="484297"/>
      </dsp:txXfrm>
    </dsp:sp>
    <dsp:sp modelId="{F3191944-DDC7-4728-A87F-6C5D13DC1AC3}">
      <dsp:nvSpPr>
        <dsp:cNvPr id="0" name=""/>
        <dsp:cNvSpPr/>
      </dsp:nvSpPr>
      <dsp:spPr>
        <a:xfrm>
          <a:off x="4751375" y="2962140"/>
          <a:ext cx="643584" cy="643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896181" y="2962140"/>
        <a:ext cx="353972" cy="484297"/>
      </dsp:txXfrm>
    </dsp:sp>
    <dsp:sp modelId="{D0112B5F-5DF8-4225-B9B8-B50703651604}">
      <dsp:nvSpPr>
        <dsp:cNvPr id="0" name=""/>
        <dsp:cNvSpPr/>
      </dsp:nvSpPr>
      <dsp:spPr>
        <a:xfrm>
          <a:off x="5101895" y="4100791"/>
          <a:ext cx="643584" cy="643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5246701" y="4100791"/>
        <a:ext cx="353972" cy="4842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58083-0822-4D1D-B872-A2F842324F8D}">
      <dsp:nvSpPr>
        <dsp:cNvPr id="0" name=""/>
        <dsp:cNvSpPr/>
      </dsp:nvSpPr>
      <dsp:spPr>
        <a:xfrm>
          <a:off x="2584594" y="3337737"/>
          <a:ext cx="2383964" cy="23839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/>
            <a:t>Виды игр</a:t>
          </a:r>
          <a:endParaRPr lang="ru-RU" sz="5500" kern="1200" dirty="0"/>
        </a:p>
      </dsp:txBody>
      <dsp:txXfrm>
        <a:off x="2933717" y="3686860"/>
        <a:ext cx="1685718" cy="1685718"/>
      </dsp:txXfrm>
    </dsp:sp>
    <dsp:sp modelId="{DD1F3A7C-28F5-46DF-AC11-44DC502AE257}">
      <dsp:nvSpPr>
        <dsp:cNvPr id="0" name=""/>
        <dsp:cNvSpPr/>
      </dsp:nvSpPr>
      <dsp:spPr>
        <a:xfrm rot="12900000">
          <a:off x="961238" y="2891248"/>
          <a:ext cx="1921045" cy="67942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B5315-5431-4F0D-91FD-1E149005AE8D}">
      <dsp:nvSpPr>
        <dsp:cNvPr id="0" name=""/>
        <dsp:cNvSpPr/>
      </dsp:nvSpPr>
      <dsp:spPr>
        <a:xfrm>
          <a:off x="2563" y="1774123"/>
          <a:ext cx="2264766" cy="18118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Gabriola" pitchFamily="82" charset="0"/>
            </a:rPr>
            <a:t>обучающие</a:t>
          </a:r>
          <a:endParaRPr lang="ru-RU" sz="4000" kern="1200" dirty="0">
            <a:latin typeface="Gabriola" pitchFamily="82" charset="0"/>
          </a:endParaRPr>
        </a:p>
      </dsp:txBody>
      <dsp:txXfrm>
        <a:off x="55629" y="1827189"/>
        <a:ext cx="2158634" cy="1705680"/>
      </dsp:txXfrm>
    </dsp:sp>
    <dsp:sp modelId="{C3F949CA-343F-41B0-9FBE-F3129F7BCAEE}">
      <dsp:nvSpPr>
        <dsp:cNvPr id="0" name=""/>
        <dsp:cNvSpPr/>
      </dsp:nvSpPr>
      <dsp:spPr>
        <a:xfrm rot="16200000">
          <a:off x="2780779" y="1886312"/>
          <a:ext cx="1991594" cy="67942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632C5B-8F69-479D-B6E3-3E35BDFE73F5}">
      <dsp:nvSpPr>
        <dsp:cNvPr id="0" name=""/>
        <dsp:cNvSpPr/>
      </dsp:nvSpPr>
      <dsp:spPr>
        <a:xfrm>
          <a:off x="2070743" y="324323"/>
          <a:ext cx="3411666" cy="18118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kern="1200" dirty="0" smtClean="0">
              <a:latin typeface="Gabriola" pitchFamily="82" charset="0"/>
            </a:rPr>
            <a:t>контролирующие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2123809" y="377389"/>
        <a:ext cx="3305534" cy="1705680"/>
      </dsp:txXfrm>
    </dsp:sp>
    <dsp:sp modelId="{8D6DD586-6BBB-41A1-B32B-89B65B6F51BF}">
      <dsp:nvSpPr>
        <dsp:cNvPr id="0" name=""/>
        <dsp:cNvSpPr/>
      </dsp:nvSpPr>
      <dsp:spPr>
        <a:xfrm rot="19500000">
          <a:off x="4670869" y="2891248"/>
          <a:ext cx="1921045" cy="67942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0013C-71E9-48BB-B3FF-12CC3A1A3722}">
      <dsp:nvSpPr>
        <dsp:cNvPr id="0" name=""/>
        <dsp:cNvSpPr/>
      </dsp:nvSpPr>
      <dsp:spPr>
        <a:xfrm>
          <a:off x="5285824" y="1774123"/>
          <a:ext cx="2264766" cy="18118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>
              <a:latin typeface="Gabriola" pitchFamily="82" charset="0"/>
            </a:rPr>
            <a:t>обобщающие</a:t>
          </a:r>
          <a:endParaRPr lang="ru-RU" sz="3800" kern="1200" dirty="0">
            <a:latin typeface="Gabriola" pitchFamily="82" charset="0"/>
          </a:endParaRPr>
        </a:p>
      </dsp:txBody>
      <dsp:txXfrm>
        <a:off x="5338890" y="1827189"/>
        <a:ext cx="2158634" cy="17056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66B1E-D1B0-486E-8390-1D97C10288EA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D2209-664A-4C2B-9457-17535A0603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300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Data" Target="../diagrams/data3.xml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42919"/>
            <a:ext cx="8786842" cy="1928825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4400" dirty="0" smtClean="0"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 интерактивных игр в развитии и обучении детей дошкольного возраста.</a:t>
            </a:r>
            <a:endParaRPr lang="ru-RU" sz="4400" dirty="0" smtClean="0"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643446"/>
            <a:ext cx="7854696" cy="1857388"/>
          </a:xfrm>
        </p:spPr>
        <p:txBody>
          <a:bodyPr>
            <a:normAutofit/>
          </a:bodyPr>
          <a:lstStyle/>
          <a:p>
            <a:endParaRPr lang="ru-RU" sz="2400" b="1" i="1" dirty="0" smtClean="0">
              <a:solidFill>
                <a:schemeClr val="tx2"/>
              </a:solidFill>
            </a:endParaRPr>
          </a:p>
          <a:p>
            <a:endParaRPr lang="ru-RU" sz="2400" b="1" i="1" dirty="0" smtClean="0">
              <a:solidFill>
                <a:schemeClr val="tx2"/>
              </a:solidFill>
            </a:endParaRPr>
          </a:p>
          <a:p>
            <a:r>
              <a:rPr lang="ru-RU" sz="2400" b="1" i="1" dirty="0" smtClean="0">
                <a:solidFill>
                  <a:schemeClr val="tx2"/>
                </a:solidFill>
              </a:rPr>
              <a:t>Воспитатель МБДОУ ЦРР – детский сад №5</a:t>
            </a:r>
          </a:p>
          <a:p>
            <a:r>
              <a:rPr lang="ru-RU" sz="2400" b="1" i="1" dirty="0" smtClean="0">
                <a:solidFill>
                  <a:schemeClr val="tx2"/>
                </a:solidFill>
              </a:rPr>
              <a:t>Горелова Юлия Николаевна</a:t>
            </a:r>
          </a:p>
          <a:p>
            <a:endParaRPr lang="ru-RU" dirty="0"/>
          </a:p>
        </p:txBody>
      </p:sp>
      <p:pic>
        <p:nvPicPr>
          <p:cNvPr id="9" name="Рисунок 8" descr="IMG_20221004_1615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2571744"/>
            <a:ext cx="5072066" cy="28575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720222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399294"/>
            <a:ext cx="3145954" cy="23280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642918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Предъявляемые правила интерактивных игр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3766773903"/>
              </p:ext>
            </p:extLst>
          </p:nvPr>
        </p:nvGraphicFramePr>
        <p:xfrm>
          <a:off x="406735" y="793349"/>
          <a:ext cx="8474546" cy="6045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842789950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71480"/>
            <a:ext cx="8179272" cy="60513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643042" y="3357562"/>
            <a:ext cx="6000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967240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00034" y="367091"/>
            <a:ext cx="810441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/>
              <a:ea typeface="Calibri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/>
                <a:ea typeface="Calibri"/>
              </a:rPr>
              <a:t>«Интерактивный» (в переводе с англ.) - обозначает </a:t>
            </a:r>
            <a:r>
              <a:rPr lang="ru-RU" sz="2400" dirty="0">
                <a:latin typeface="Times New Roman"/>
                <a:ea typeface="Calibri"/>
              </a:rPr>
              <a:t>возможность беседовать, взаимодействовать с </a:t>
            </a:r>
            <a:r>
              <a:rPr lang="ru-RU" sz="2400" dirty="0" smtClean="0">
                <a:latin typeface="Times New Roman"/>
                <a:ea typeface="Calibri"/>
              </a:rPr>
              <a:t>кем-либо.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/>
              <a:ea typeface="Calibri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/>
              <a:ea typeface="Calibri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/>
              <a:ea typeface="Calibri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/>
              <a:ea typeface="Calibri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Интерактивная игра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современный 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признанный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 обучения 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воспитания, обладающий образовательной, развивающей 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воспитывающей функциями, которые действуют 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органическом единстве. 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4" y="1556792"/>
            <a:ext cx="1872208" cy="2024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916" y="4934025"/>
            <a:ext cx="3419494" cy="19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1306710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3" y="4005064"/>
            <a:ext cx="2743200" cy="26809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4348" y="0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Основные достоинства интерактивных  игр:</a:t>
            </a:r>
            <a:endParaRPr lang="ru-RU" sz="24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181755506"/>
              </p:ext>
            </p:extLst>
          </p:nvPr>
        </p:nvGraphicFramePr>
        <p:xfrm>
          <a:off x="2714612" y="1000108"/>
          <a:ext cx="6096000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18504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FC0229-47BA-4813-A3BA-46DDA5669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DEFC0229-47BA-4813-A3BA-46DDA5669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B99516-B13C-46CD-96B2-89F20F9EB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B3B99516-B13C-46CD-96B2-89F20F9EBC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F4A354-DBB9-4A78-BF70-5952119B56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A6F4A354-DBB9-4A78-BF70-5952119B56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C7759C-1FD7-44A4-8496-1B1ED320E6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03C7759C-1FD7-44A4-8496-1B1ED320E6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227FB4-7B24-4EA4-9FAC-348173A27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B0227FB4-7B24-4EA4-9FAC-348173A275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191944-DDC7-4728-A87F-6C5D13DC1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F3191944-DDC7-4728-A87F-6C5D13DC1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B5185E-E5BF-4682-9F3F-05A4D32FE8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66B5185E-E5BF-4682-9F3F-05A4D32FE8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112B5F-5DF8-4225-B9B8-B50703651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D0112B5F-5DF8-4225-B9B8-B507036516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D6E403-E96E-4194-A78B-1BF65AFC5B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11D6E403-E96E-4194-A78B-1BF65AFC5B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14678" y="2928934"/>
            <a:ext cx="2643206" cy="142876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интерактивных игр</a:t>
            </a:r>
            <a:endParaRPr lang="ru-RU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7158" y="571480"/>
            <a:ext cx="3429024" cy="18573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Развивающие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86380" y="1071546"/>
            <a:ext cx="3357586" cy="17145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Обучающие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42844" y="4929198"/>
            <a:ext cx="3000396" cy="192880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Логические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86446" y="4929198"/>
            <a:ext cx="3214710" cy="164305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Игры - забавы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8775646">
            <a:off x="5958867" y="3008311"/>
            <a:ext cx="1200183" cy="470338"/>
          </a:xfrm>
          <a:prstGeom prst="rightArrow">
            <a:avLst>
              <a:gd name="adj1" fmla="val 50000"/>
              <a:gd name="adj2" fmla="val 454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2065225">
            <a:off x="2338582" y="2575606"/>
            <a:ext cx="917633" cy="470338"/>
          </a:xfrm>
          <a:prstGeom prst="rightArrow">
            <a:avLst>
              <a:gd name="adj1" fmla="val 50000"/>
              <a:gd name="adj2" fmla="val 454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9369853">
            <a:off x="2249742" y="4413495"/>
            <a:ext cx="1052315" cy="470338"/>
          </a:xfrm>
          <a:prstGeom prst="rightArrow">
            <a:avLst>
              <a:gd name="adj1" fmla="val 50000"/>
              <a:gd name="adj2" fmla="val 454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3328910">
            <a:off x="5412821" y="4564577"/>
            <a:ext cx="917140" cy="470338"/>
          </a:xfrm>
          <a:prstGeom prst="rightArrow">
            <a:avLst>
              <a:gd name="adj1" fmla="val 50000"/>
              <a:gd name="adj2" fmla="val 454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734598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28604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briola" pitchFamily="82" charset="0"/>
              </a:rPr>
              <a:t>Развивающие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abriola" pitchFamily="82" charset="0"/>
            </a:endParaRPr>
          </a:p>
        </p:txBody>
      </p:sp>
      <p:pic>
        <p:nvPicPr>
          <p:cNvPr id="6" name="Рисунок 5" descr="IMG_20221004_160542.jpg"/>
          <p:cNvPicPr>
            <a:picLocks noChangeAspect="1"/>
          </p:cNvPicPr>
          <p:nvPr/>
        </p:nvPicPr>
        <p:blipFill>
          <a:blip r:embed="rId2" cstate="print"/>
          <a:srcRect t="17778"/>
          <a:stretch>
            <a:fillRect/>
          </a:stretch>
        </p:blipFill>
        <p:spPr>
          <a:xfrm>
            <a:off x="3786182" y="4214818"/>
            <a:ext cx="2667505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21004_160427.jpg"/>
          <p:cNvPicPr>
            <a:picLocks noChangeAspect="1"/>
          </p:cNvPicPr>
          <p:nvPr/>
        </p:nvPicPr>
        <p:blipFill>
          <a:blip r:embed="rId3" cstate="print"/>
          <a:srcRect r="-2941" b="2733"/>
          <a:stretch>
            <a:fillRect/>
          </a:stretch>
        </p:blipFill>
        <p:spPr>
          <a:xfrm>
            <a:off x="207138" y="2000240"/>
            <a:ext cx="3150416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221004_1622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32" y="428604"/>
            <a:ext cx="2411033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20221004_1556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2264" y="3714728"/>
            <a:ext cx="2357455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21004_155229.jpg"/>
          <p:cNvPicPr>
            <a:picLocks noChangeAspect="1"/>
          </p:cNvPicPr>
          <p:nvPr/>
        </p:nvPicPr>
        <p:blipFill>
          <a:blip r:embed="rId6" cstate="print"/>
          <a:srcRect b="27083"/>
          <a:stretch>
            <a:fillRect/>
          </a:stretch>
        </p:blipFill>
        <p:spPr>
          <a:xfrm>
            <a:off x="3643306" y="1500174"/>
            <a:ext cx="2792199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8565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0"/>
            <a:ext cx="64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dirty="0" smtClean="0"/>
              <a:t> </a:t>
            </a:r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briola" pitchFamily="82" charset="0"/>
              </a:rPr>
              <a:t>Обучающие</a:t>
            </a:r>
            <a:endParaRPr lang="ru-RU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abriola" pitchFamily="82" charset="0"/>
            </a:endParaRPr>
          </a:p>
        </p:txBody>
      </p:sp>
      <p:pic>
        <p:nvPicPr>
          <p:cNvPr id="8" name="Рисунок 7" descr="IMG_20221017_123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3786190"/>
            <a:ext cx="3857620" cy="289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21017_1235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32" y="3143248"/>
            <a:ext cx="257176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20220225_0931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285728"/>
            <a:ext cx="243589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21017_1231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28926" y="1357298"/>
            <a:ext cx="3119427" cy="2339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21017_123322.jpg"/>
          <p:cNvPicPr>
            <a:picLocks noChangeAspect="1"/>
          </p:cNvPicPr>
          <p:nvPr/>
        </p:nvPicPr>
        <p:blipFill>
          <a:blip r:embed="rId6" cstate="print"/>
          <a:srcRect r="16406"/>
          <a:stretch>
            <a:fillRect/>
          </a:stretch>
        </p:blipFill>
        <p:spPr>
          <a:xfrm rot="5400000">
            <a:off x="-827561" y="2327735"/>
            <a:ext cx="4786348" cy="3131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31103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214290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briola" pitchFamily="82" charset="0"/>
              </a:rPr>
              <a:t>Логические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" name="Рисунок 9" descr="IMG_20221004_161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0"/>
            <a:ext cx="2643174" cy="3524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21004_1607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3428976"/>
            <a:ext cx="257176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20221004_1614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018363"/>
            <a:ext cx="3786182" cy="2839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20221004_1615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1285860"/>
            <a:ext cx="3571868" cy="2678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21004_15581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0496" y="1571612"/>
            <a:ext cx="2143108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28063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5114932" cy="1081838"/>
          </a:xfrm>
        </p:spPr>
        <p:txBody>
          <a:bodyPr>
            <a:normAutofit/>
          </a:bodyPr>
          <a:lstStyle/>
          <a:p>
            <a:pPr algn="ctr"/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briola" pitchFamily="82" charset="0"/>
              </a:rPr>
              <a:t>Игры-забавы</a:t>
            </a:r>
            <a:endParaRPr lang="ru-RU" i="1" dirty="0"/>
          </a:p>
        </p:txBody>
      </p:sp>
      <p:pic>
        <p:nvPicPr>
          <p:cNvPr id="3" name="Рисунок 2" descr="IMG_20221004_1606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63" y="785794"/>
            <a:ext cx="3643337" cy="2732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21004_160051.jpg"/>
          <p:cNvPicPr>
            <a:picLocks noChangeAspect="1"/>
          </p:cNvPicPr>
          <p:nvPr/>
        </p:nvPicPr>
        <p:blipFill>
          <a:blip r:embed="rId3" cstate="print"/>
          <a:srcRect t="19791" b="19792"/>
          <a:stretch>
            <a:fillRect/>
          </a:stretch>
        </p:blipFill>
        <p:spPr>
          <a:xfrm>
            <a:off x="5643570" y="4071942"/>
            <a:ext cx="3143272" cy="253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21004_160925.jpg"/>
          <p:cNvPicPr>
            <a:picLocks noChangeAspect="1"/>
          </p:cNvPicPr>
          <p:nvPr/>
        </p:nvPicPr>
        <p:blipFill>
          <a:blip r:embed="rId4" cstate="print"/>
          <a:srcRect l="10156"/>
          <a:stretch>
            <a:fillRect/>
          </a:stretch>
        </p:blipFill>
        <p:spPr>
          <a:xfrm>
            <a:off x="357158" y="4143380"/>
            <a:ext cx="2928958" cy="2445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s://sun9-50.userapi.com/impg/b2c0LxS254hE2UFx0VmOr_D1-XcAiunpPTWpOg/SQbj5qUHQLU.jpg?size=1280x960&amp;quality=96&amp;sign=eda82afdceb3982a44ff5cce80aa1d92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500174"/>
            <a:ext cx="3399785" cy="2549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80126_092724.jpg"/>
          <p:cNvPicPr>
            <a:picLocks noChangeAspect="1"/>
          </p:cNvPicPr>
          <p:nvPr/>
        </p:nvPicPr>
        <p:blipFill>
          <a:blip r:embed="rId6"/>
          <a:srcRect l="18536" t="27048" r="27893"/>
          <a:stretch>
            <a:fillRect/>
          </a:stretch>
        </p:blipFill>
        <p:spPr>
          <a:xfrm>
            <a:off x="3214678" y="2500306"/>
            <a:ext cx="2541134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25145"/>
            <a:ext cx="3096344" cy="2024054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/>
        </p:nvGraphicFramePr>
        <p:xfrm>
          <a:off x="357158" y="285728"/>
          <a:ext cx="8501122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72971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C93C63-AF40-4B39-A1F7-D372DA4296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C2C93C63-AF40-4B39-A1F7-D372DA4296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699343-C62A-4477-9CE2-96304C1F44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97699343-C62A-4477-9CE2-96304C1F44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F958CCE-2B00-43F0-A49E-320AA8898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BF958CCE-2B00-43F0-A49E-320AA88989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AC9CE96-16D8-45C5-9712-8BABFE2200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>
                                            <p:graphicEl>
                                              <a:dgm id="{FAC9CE96-16D8-45C5-9712-8BABFE2200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CA645E3-5508-43F1-B8AD-9DF5EC27E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graphicEl>
                                              <a:dgm id="{CCA645E3-5508-43F1-B8AD-9DF5EC27E1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70C75D2-509B-4593-8581-E38EAF72B1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graphicEl>
                                              <a:dgm id="{D70C75D2-509B-4593-8581-E38EAF72B1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51FD963-18CC-4DA9-B622-1D18E13C75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graphicEl>
                                              <a:dgm id="{251FD963-18CC-4DA9-B622-1D18E13C75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185D578-8CCE-43F5-B3EB-4196DFDA03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>
                                            <p:graphicEl>
                                              <a:dgm id="{F185D578-8CCE-43F5-B3EB-4196DFDA03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772A3C-70EA-4EC9-8E5C-CCEB50DF7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>
                                            <p:graphicEl>
                                              <a:dgm id="{B8772A3C-70EA-4EC9-8E5C-CCEB50DF7B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5DF2B5-5DF2-4EA6-A603-ED3566BD02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>
                                            <p:graphicEl>
                                              <a:dgm id="{3D5DF2B5-5DF2-4EA6-A603-ED3566BD02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970AF2C-D9BD-47B2-B4E9-84480C365C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graphicEl>
                                              <a:dgm id="{D970AF2C-D9BD-47B2-B4E9-84480C365C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2C5CB60-9838-4FC6-9C07-4FFD3698BE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>
                                            <p:graphicEl>
                                              <a:dgm id="{A2C5CB60-9838-4FC6-9C07-4FFD3698BE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9D1602-F09F-4097-9B6B-DA4823545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">
                                            <p:graphicEl>
                                              <a:dgm id="{729D1602-F09F-4097-9B6B-DA4823545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1178</TotalTime>
  <Words>149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Использование интерактивных игр в развитии и обучении детей дошкольного возраста.</vt:lpstr>
      <vt:lpstr>Слайд 2</vt:lpstr>
      <vt:lpstr>Слайд 3</vt:lpstr>
      <vt:lpstr>Слайд 4</vt:lpstr>
      <vt:lpstr>Слайд 5</vt:lpstr>
      <vt:lpstr>Слайд 6</vt:lpstr>
      <vt:lpstr>Слайд 7</vt:lpstr>
      <vt:lpstr>Игры-забавы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Баранова</dc:creator>
  <cp:lastModifiedBy>Machine</cp:lastModifiedBy>
  <cp:revision>96</cp:revision>
  <dcterms:created xsi:type="dcterms:W3CDTF">2018-03-14T15:15:06Z</dcterms:created>
  <dcterms:modified xsi:type="dcterms:W3CDTF">2022-10-17T20:52:31Z</dcterms:modified>
</cp:coreProperties>
</file>