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934" autoAdjust="0"/>
  </p:normalViewPr>
  <p:slideViewPr>
    <p:cSldViewPr>
      <p:cViewPr varScale="1">
        <p:scale>
          <a:sx n="74" d="100"/>
          <a:sy n="74" d="100"/>
        </p:scale>
        <p:origin x="-3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543800" cy="13323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</a:rPr>
              <a:t>Презентация </a:t>
            </a:r>
            <a:r>
              <a:rPr lang="ru-RU" sz="4400" dirty="0" smtClean="0">
                <a:solidFill>
                  <a:srgbClr val="00B050"/>
                </a:solidFill>
              </a:rPr>
              <a:t>НА ТЕМУ:</a:t>
            </a:r>
            <a:endParaRPr lang="ru-RU" sz="54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484784"/>
            <a:ext cx="6768752" cy="52565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«Использование игровых технологий в образовательном процессе ДОО, как средство мотивации детской деятельности»</a:t>
            </a:r>
          </a:p>
          <a:p>
            <a:endParaRPr lang="ru-RU" sz="3200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                                 Презентацию выполнила: воспитатель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3 подготовительной  группы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                               «Одуванчик»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                              </a:t>
            </a:r>
            <a:r>
              <a:rPr lang="ru-RU" sz="1400" dirty="0" err="1" smtClean="0">
                <a:solidFill>
                  <a:schemeClr val="tx1"/>
                </a:solidFill>
              </a:rPr>
              <a:t>Герусова</a:t>
            </a:r>
            <a:r>
              <a:rPr lang="ru-RU" sz="1400" dirty="0" smtClean="0">
                <a:solidFill>
                  <a:schemeClr val="tx1"/>
                </a:solidFill>
              </a:rPr>
              <a:t> А.В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              МКДОУ «ЦРР- Д.С №1»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          ЛИСКИ 2021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9125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39552" y="0"/>
            <a:ext cx="7848872" cy="134076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Связь игровых технологий с воспитательной и образовательной работой </a:t>
            </a:r>
            <a:r>
              <a:rPr lang="ru-RU" b="1" dirty="0" err="1" smtClean="0">
                <a:solidFill>
                  <a:srgbClr val="00B050"/>
                </a:solidFill>
              </a:rPr>
              <a:t>доу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7467600" cy="396044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Таким образом, игровые технологии тесно связаны со всеми сторонами воспитательной и образовательной работы детского сада и решением его основных задач. В результате освоения игровой деятельности в дошкольном периоде формируется готовность к общественно-значимой и общественно-оцениваемой деятельности ученья.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0383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807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КАЖДЫЙ ПЕДАГОГ- ТВОРЕЦ ТЕХНОЛОГИИ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949280"/>
          </a:xfrm>
        </p:spPr>
        <p:txBody>
          <a:bodyPr>
            <a:normAutofit fontScale="25000" lnSpcReduction="20000"/>
          </a:bodyPr>
          <a:lstStyle/>
          <a:p>
            <a:r>
              <a:rPr lang="ru-RU" sz="7400" b="1" dirty="0">
                <a:solidFill>
                  <a:srgbClr val="C00000"/>
                </a:solidFill>
              </a:rPr>
              <a:t>Развитие современного общества требует обобщения и систематизации опыта педагогических инноваций, результатов психолого-педагогических исследований. Одним из способов решения этой проблемы является технологический подход к организации образовательной работы с детьми. В дошкольном образовании педагогическая технология представляет собой совокупность психолого-педагогических подходов, определяющих комплекс форм, методов, способов, приёмов обучения, воспитательных средств для реализации образовательного процесса в ДОУ</a:t>
            </a:r>
          </a:p>
          <a:p>
            <a:r>
              <a:rPr lang="ru-RU" sz="7400" b="1" dirty="0">
                <a:solidFill>
                  <a:srgbClr val="C00000"/>
                </a:solidFill>
              </a:rPr>
              <a:t>Каждый педагог – творец технологии, даже если имеет дело с заимствованиями. Создание технологии невозможно без творчества. Для педагога, научившегося работать на технологическом уровне, всегда будет главным ориентиром познавательный процесс в его развивающемся состоянии. Необходимость использования педагогических технологий обусловлена следующими причинами: - социальный заказ (родители, региональный компонент, требования ФГОС) ; - образовательные ориентиры, цели и содержание образования (образовательная программа, приоритетное направление, результаты мониторинга и др.) .</a:t>
            </a:r>
          </a:p>
          <a:p>
            <a:r>
              <a:rPr lang="ru-RU" sz="7400" b="1" dirty="0">
                <a:solidFill>
                  <a:srgbClr val="C00000"/>
                </a:solidFill>
              </a:rPr>
              <a:t>	</a:t>
            </a:r>
          </a:p>
          <a:p>
            <a:endParaRPr lang="ru-RU" sz="7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6501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РАДОСТЬ, ПОЗНАНИЕ,            ТВОРЧ ЕСТВО!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Игра - что может быть интересней и значимей для ребёнка? Это и радость, и познание, и творчество. Это то, ради чего ребёнок идет в детский сад. Значение игры невозможно исчерпать и оценить развлекательно-рекреативными возможностями. В том и состоит ее феномен, что, являясь развлечением, отдыхом, она способна перерасти в обучение, в творчество, в терапию, в модель типа человеческих отношений и проявлений в труде. В Федеральных государственных общеобразовательных стандартах ДО игра рассматривается как важное средство социализации личности ребенка – дошкольника. Право на игру зафиксировано в Конвенции о правах ребенка (ст. 31).</a:t>
            </a:r>
          </a:p>
        </p:txBody>
      </p:sp>
    </p:spTree>
    <p:extLst>
      <p:ext uri="{BB962C8B-B14F-4D97-AF65-F5344CB8AC3E}">
        <p14:creationId xmlns:p14="http://schemas.microsoft.com/office/powerpoint/2010/main" val="15026283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ЦЕЛЬ ИГРОВОЙ ТЕХНОЛОГИИ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Цель игровой технологии - не менять ребёнка и не переделывать его, не учить его каким-то специальным поведенческим навыкам, а дать возможность «прожить» в игре волнующие </a:t>
            </a:r>
            <a:r>
              <a:rPr lang="ru-RU" b="1" dirty="0" smtClean="0">
                <a:solidFill>
                  <a:srgbClr val="C00000"/>
                </a:solidFill>
              </a:rPr>
              <a:t>его ситуации при полном внимании и сопереживании взрослого. </a:t>
            </a:r>
            <a:r>
              <a:rPr lang="ru-RU" b="1" dirty="0">
                <a:solidFill>
                  <a:srgbClr val="C00000"/>
                </a:solidFill>
              </a:rPr>
              <a:t>Понятие «игровые педагогические технологии» включает достаточно обширную группу методов и приемов организации </a:t>
            </a:r>
            <a:r>
              <a:rPr lang="ru-RU" b="1" dirty="0" smtClean="0">
                <a:solidFill>
                  <a:srgbClr val="C00000"/>
                </a:solidFill>
              </a:rPr>
              <a:t>педагогического </a:t>
            </a:r>
            <a:r>
              <a:rPr lang="ru-RU" b="1" dirty="0">
                <a:solidFill>
                  <a:srgbClr val="C00000"/>
                </a:solidFill>
              </a:rPr>
              <a:t>процесса в форме различных педагогических игр. В отличие от игр вообще педагогическая игра обладает существенным признаком - четко поставленной целью обучения и соответствующим ей педагогическим результатом, которые могут быть обоснованы, выделены в явном виде и характеризуются учебно-познавательной направленностью.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1802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Развитие личности, мотивации и способности дошкольников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Согласно ФГОС ДО содержание образовательной программы в ДОУ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– образовательные области) : • социально-коммуникативное развитие; • познавательное развитие; • речевое развитие; • художественно-эстетическое развитие; • физическое развитие.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1808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467600" cy="129614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B050"/>
                </a:solidFill>
              </a:rPr>
              <a:t>Включение игровых педагогических технологий в организацию образовательной деятельности в ДОУ.</a:t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b="1" dirty="0" smtClean="0">
                <a:solidFill>
                  <a:srgbClr val="00B050"/>
                </a:solidFill>
              </a:rPr>
              <a:t> «Сюжетно- ролевая игра»</a:t>
            </a:r>
            <a:endParaRPr lang="ru-RU" sz="2200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600201"/>
            <a:ext cx="3024335" cy="3773015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0" y="1166843"/>
            <a:ext cx="4003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1340768"/>
            <a:ext cx="45800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Игра — ведущий вид деятельности дошкольника. В сюжетно-ролевых играх отражаются представления детей об окружающем мире, взаимоотношениях и профессиональных обязанностях людей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r>
              <a:rPr lang="ru-RU" b="1" dirty="0" smtClean="0">
                <a:solidFill>
                  <a:srgbClr val="C00000"/>
                </a:solidFill>
              </a:rPr>
              <a:t>Ребёнок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переносится из повседневной рутины: примеряет интересную роль, использует образы памяти и фантазию для действия в придуманной ситуации. Сюжетно-ролевая игра не только развлекает ребёнка, но и является элементом образовательного процесса в детском саду.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0712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           ДИДАКТИЧЕСКАЯ ИГРА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5" y="1763487"/>
            <a:ext cx="4088349" cy="4041778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0" y="1412776"/>
            <a:ext cx="388843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1100" b="1" dirty="0">
                <a:solidFill>
                  <a:srgbClr val="C00000"/>
                </a:solidFill>
              </a:rPr>
              <a:t>Дидактические игры </a:t>
            </a:r>
            <a:r>
              <a:rPr lang="ru-RU" sz="1100" b="1" dirty="0" smtClean="0">
                <a:solidFill>
                  <a:srgbClr val="C00000"/>
                </a:solidFill>
              </a:rPr>
              <a:t>являются </a:t>
            </a:r>
            <a:r>
              <a:rPr lang="ru-RU" sz="1100" b="1" dirty="0">
                <a:solidFill>
                  <a:srgbClr val="C00000"/>
                </a:solidFill>
              </a:rPr>
              <a:t>разновидностью игр с правилами. Игры с правилами имеют готовое содержание и заранее установленную последовательность действий; главное в них — решение поставленной задачи, соблюдение правил.</a:t>
            </a:r>
          </a:p>
          <a:p>
            <a:r>
              <a:rPr lang="ru-RU" sz="1100" b="1" dirty="0">
                <a:solidFill>
                  <a:srgbClr val="C00000"/>
                </a:solidFill>
              </a:rPr>
              <a:t>Дидактическая игра – это одно из средств обучения детей дошкольного возраста. Она дает возможность осуществлять задачи воспитания и обучения через доступную и привлекательную для детей форму деятельности.</a:t>
            </a:r>
          </a:p>
          <a:p>
            <a:r>
              <a:rPr lang="ru-RU" sz="1100" b="1" dirty="0">
                <a:solidFill>
                  <a:srgbClr val="C00000"/>
                </a:solidFill>
              </a:rPr>
              <a:t>Ей присущи две функции в процессе </a:t>
            </a:r>
            <a:r>
              <a:rPr lang="ru-RU" sz="1100" b="1" dirty="0" smtClean="0">
                <a:solidFill>
                  <a:srgbClr val="C00000"/>
                </a:solidFill>
              </a:rPr>
              <a:t>обучения.</a:t>
            </a:r>
            <a:endParaRPr lang="ru-RU" sz="1100" b="1" dirty="0">
              <a:solidFill>
                <a:srgbClr val="C00000"/>
              </a:solidFill>
            </a:endParaRPr>
          </a:p>
          <a:p>
            <a:r>
              <a:rPr lang="ru-RU" sz="1100" b="1" dirty="0">
                <a:solidFill>
                  <a:srgbClr val="C00000"/>
                </a:solidFill>
              </a:rPr>
              <a:t>Первая функция - совершенствование и закрепление знаний. При этом ребенок не просто воспроизводит знания в том виде, в каком они были усвоены, а трансформирует, преобразовывает их, учится оперировать ими в зависимости от игровой ситуации.</a:t>
            </a:r>
          </a:p>
          <a:p>
            <a:r>
              <a:rPr lang="ru-RU" sz="1100" b="1" dirty="0">
                <a:solidFill>
                  <a:srgbClr val="C00000"/>
                </a:solidFill>
              </a:rPr>
              <a:t>Сущность второй функции дидактической игры заключается в том, что дети усваивают новые знания и умения разного содержания.</a:t>
            </a:r>
          </a:p>
          <a:p>
            <a:r>
              <a:rPr lang="ru-RU" sz="1100" b="1" dirty="0">
                <a:solidFill>
                  <a:srgbClr val="C00000"/>
                </a:solidFill>
              </a:rPr>
              <a:t>Дидактические игры – это обучающие игры. Они создаются взрослыми с целью воспитания и обучения детей.</a:t>
            </a:r>
          </a:p>
          <a:p>
            <a:endParaRPr lang="ru-RU" sz="1100" b="1" dirty="0">
              <a:solidFill>
                <a:srgbClr val="C00000"/>
              </a:solidFill>
            </a:endParaRPr>
          </a:p>
          <a:p>
            <a:endParaRPr lang="ru-RU" sz="1100" b="1" dirty="0">
              <a:solidFill>
                <a:srgbClr val="C00000"/>
              </a:solidFill>
            </a:endParaRPr>
          </a:p>
          <a:p>
            <a:endParaRPr lang="ru-RU" sz="1100" b="1" dirty="0">
              <a:solidFill>
                <a:srgbClr val="C00000"/>
              </a:solidFill>
            </a:endParaRPr>
          </a:p>
          <a:p>
            <a:endParaRPr lang="ru-RU" sz="1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843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6480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«ИГРА- ДРАМАТИЗАЦИЯ»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3888432" cy="4536504"/>
          </a:xfrm>
        </p:spPr>
      </p:pic>
      <p:sp>
        <p:nvSpPr>
          <p:cNvPr id="5" name="Прямоугольник 4"/>
          <p:cNvSpPr/>
          <p:nvPr/>
        </p:nvSpPr>
        <p:spPr>
          <a:xfrm>
            <a:off x="4283968" y="1412777"/>
            <a:ext cx="47525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sz="1600" b="1" dirty="0">
                <a:solidFill>
                  <a:srgbClr val="C00000"/>
                </a:solidFill>
              </a:rPr>
              <a:t>Игры – драматизации </a:t>
            </a:r>
            <a:r>
              <a:rPr lang="ru-RU" sz="1400" b="1" dirty="0">
                <a:solidFill>
                  <a:srgbClr val="C00000"/>
                </a:solidFill>
              </a:rPr>
              <a:t>необходимы и полезны детям на разных этапах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их развития. Игры драматизации – это особые игры, в которых дети сами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изображают героев литературных произведений, чаще это могут быть сказки, песни, стишки. В них ребенок создает свой маленький мир и чувствует себя творцом, хозяином происходящих событий, он сам управляет действиями героев и сам строит их отношения. Малыш разговаривает голосами своих героев, переживает за них. Он как бы перевоплощается в образ, живет его жизнью. Во время таких игр идет интенсивное развитие речи, обогащение словарного запаса, развиваются творческие способности ребенка, его воображение, так же способность управлять собой, учится мыслить самостоятельно и логично. Все это отражается на дальнейшем развитии ребенка и в дальнейшем, на учебной деятельности.</a:t>
            </a:r>
          </a:p>
          <a:p>
            <a:endParaRPr lang="ru-RU" sz="1400" b="1" dirty="0" smtClean="0">
              <a:solidFill>
                <a:srgbClr val="C00000"/>
              </a:solidFill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774614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«ЗАНЯТИЕ В ФОРМЕ ИГРЫ»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3"/>
            <a:ext cx="3672408" cy="4320481"/>
          </a:xfrm>
        </p:spPr>
      </p:pic>
      <p:sp>
        <p:nvSpPr>
          <p:cNvPr id="5" name="Прямоугольник 4"/>
          <p:cNvSpPr/>
          <p:nvPr/>
        </p:nvSpPr>
        <p:spPr>
          <a:xfrm>
            <a:off x="4139952" y="1124744"/>
            <a:ext cx="4752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C00000"/>
              </a:solidFill>
            </a:endParaRPr>
          </a:p>
          <a:p>
            <a:r>
              <a:rPr lang="ru-RU" sz="1600" b="1" dirty="0">
                <a:solidFill>
                  <a:srgbClr val="C00000"/>
                </a:solidFill>
              </a:rPr>
              <a:t>Игра - ведущий вид деятельности ребенка дошкольного возраста. Именно в игре ребенок реализовывает себя, может показать свои способности, проявить с другой стороны. Занятия, выстроенные в игровой форме помогают педагогу найти индивидуальный подход к каждому ребенку, что так важно в период введения государственного стандарта. С помощью занятия-игры педагог может не только выполнить поставленные задачи, но и спланировать будущую работу в нужном направлении. Особенно, игровые занятия помогают выстроить направленность РППС в группе, ребенок с интересом знакомится с новыми предметами и картинками, таким образом, педагог мотивирует ребенка на контакт заранее.</a:t>
            </a:r>
          </a:p>
          <a:p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201</TotalTime>
  <Words>986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Презентация НА ТЕМУ:</vt:lpstr>
      <vt:lpstr>КАЖДЫЙ ПЕДАГОГ- ТВОРЕЦ ТЕХНОЛОГИИ</vt:lpstr>
      <vt:lpstr>РАДОСТЬ, ПОЗНАНИЕ,            ТВОРЧ ЕСТВО!</vt:lpstr>
      <vt:lpstr>ЦЕЛЬ ИГРОВОЙ ТЕХНОЛОГИИ</vt:lpstr>
      <vt:lpstr>Развитие личности, мотивации и способности дошкольников</vt:lpstr>
      <vt:lpstr>Включение игровых педагогических технологий в организацию образовательной деятельности в ДОУ.  «Сюжетно- ролевая игра»</vt:lpstr>
      <vt:lpstr>           ДИДАКТИЧЕСКАЯ ИГРА</vt:lpstr>
      <vt:lpstr>«ИГРА- ДРАМАТИЗАЦИЯ»</vt:lpstr>
      <vt:lpstr>«ЗАНЯТИЕ В ФОРМЕ ИГРЫ»</vt:lpstr>
      <vt:lpstr>Связь игровых технологий с воспитательной и образовательной работой доу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Андрей</dc:creator>
  <cp:lastModifiedBy>Андрей</cp:lastModifiedBy>
  <cp:revision>16</cp:revision>
  <dcterms:created xsi:type="dcterms:W3CDTF">2021-01-17T07:42:05Z</dcterms:created>
  <dcterms:modified xsi:type="dcterms:W3CDTF">2021-01-17T17:16:45Z</dcterms:modified>
</cp:coreProperties>
</file>