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82BB-580C-4557-8A9A-8667092E0148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B94FE-6A48-478E-A361-6AAC75B8EC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82BB-580C-4557-8A9A-8667092E0148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B94FE-6A48-478E-A361-6AAC75B8EC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82BB-580C-4557-8A9A-8667092E0148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B94FE-6A48-478E-A361-6AAC75B8EC8E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82BB-580C-4557-8A9A-8667092E0148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B94FE-6A48-478E-A361-6AAC75B8EC8E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82BB-580C-4557-8A9A-8667092E0148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B94FE-6A48-478E-A361-6AAC75B8EC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82BB-580C-4557-8A9A-8667092E0148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B94FE-6A48-478E-A361-6AAC75B8EC8E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82BB-580C-4557-8A9A-8667092E0148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B94FE-6A48-478E-A361-6AAC75B8EC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82BB-580C-4557-8A9A-8667092E0148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B94FE-6A48-478E-A361-6AAC75B8EC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82BB-580C-4557-8A9A-8667092E0148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B94FE-6A48-478E-A361-6AAC75B8EC8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82BB-580C-4557-8A9A-8667092E0148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B94FE-6A48-478E-A361-6AAC75B8EC8E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882BB-580C-4557-8A9A-8667092E0148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DB94FE-6A48-478E-A361-6AAC75B8EC8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98882BB-580C-4557-8A9A-8667092E0148}" type="datetimeFigureOut">
              <a:rPr lang="ru-RU" smtClean="0"/>
              <a:t>07.01.2026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BDB94FE-6A48-478E-A361-6AAC75B8EC8E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509"/>
            <a:ext cx="7772400" cy="1512315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ПРЕЗЕНТАЦИЯ</a:t>
            </a:r>
            <a:br>
              <a:rPr lang="ru-RU" b="1" dirty="0" smtClean="0">
                <a:solidFill>
                  <a:srgbClr val="FFFF00"/>
                </a:solidFill>
              </a:rPr>
            </a:br>
            <a:r>
              <a:rPr lang="ru-RU" b="1" dirty="0" smtClean="0">
                <a:solidFill>
                  <a:srgbClr val="FFFF00"/>
                </a:solidFill>
              </a:rPr>
              <a:t>НА ТЕМУ</a:t>
            </a:r>
            <a:r>
              <a:rPr lang="ru-RU" dirty="0" smtClean="0">
                <a:solidFill>
                  <a:srgbClr val="FFFF00"/>
                </a:solidFill>
              </a:rPr>
              <a:t>:</a:t>
            </a:r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133600"/>
            <a:ext cx="8352928" cy="446375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</a:rPr>
              <a:t>«Современные подходы к организации и проведению сюжетно- ролевых игр дошкольников»</a:t>
            </a:r>
          </a:p>
          <a:p>
            <a:endParaRPr lang="ru-RU" sz="1400" dirty="0" smtClean="0">
              <a:solidFill>
                <a:srgbClr val="FF0000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                                                                        ПРЕЗЕНТАЦИЮ  ВЫПОЛНИЛА  ВОСПИТАТЕЛЬ  </a:t>
            </a:r>
          </a:p>
          <a:p>
            <a:r>
              <a:rPr lang="ru-RU" sz="1400" b="1" dirty="0">
                <a:solidFill>
                  <a:schemeClr val="tx1"/>
                </a:solidFill>
              </a:rPr>
              <a:t> </a:t>
            </a:r>
            <a:r>
              <a:rPr lang="ru-RU" sz="1400" b="1" dirty="0" smtClean="0">
                <a:solidFill>
                  <a:schemeClr val="tx1"/>
                </a:solidFill>
              </a:rPr>
              <a:t>                                                                    3 </a:t>
            </a:r>
            <a:r>
              <a:rPr lang="ru-RU" sz="1400" b="1" dirty="0" smtClean="0">
                <a:solidFill>
                  <a:schemeClr val="tx1"/>
                </a:solidFill>
              </a:rPr>
              <a:t>старшей</a:t>
            </a:r>
            <a:r>
              <a:rPr lang="ru-RU" sz="1400" b="1" dirty="0" smtClean="0">
                <a:solidFill>
                  <a:schemeClr val="tx1"/>
                </a:solidFill>
              </a:rPr>
              <a:t>  </a:t>
            </a:r>
            <a:r>
              <a:rPr lang="ru-RU" sz="1400" b="1" dirty="0" smtClean="0">
                <a:solidFill>
                  <a:schemeClr val="tx1"/>
                </a:solidFill>
              </a:rPr>
              <a:t>ГРУППЫ </a:t>
            </a:r>
            <a:r>
              <a:rPr lang="ru-RU" sz="1400" b="1" smtClean="0">
                <a:solidFill>
                  <a:schemeClr val="tx1"/>
                </a:solidFill>
              </a:rPr>
              <a:t>«</a:t>
            </a:r>
            <a:r>
              <a:rPr lang="ru-RU" sz="1400" b="1" smtClean="0">
                <a:solidFill>
                  <a:schemeClr val="tx1"/>
                </a:solidFill>
              </a:rPr>
              <a:t>Рябинки</a:t>
            </a:r>
            <a:r>
              <a:rPr lang="ru-RU" sz="1400" b="1" smtClean="0">
                <a:solidFill>
                  <a:schemeClr val="tx1"/>
                </a:solidFill>
              </a:rPr>
              <a:t>»</a:t>
            </a:r>
            <a:endParaRPr lang="ru-RU" sz="1400" b="1" dirty="0" smtClean="0">
              <a:solidFill>
                <a:schemeClr val="tx1"/>
              </a:solidFill>
            </a:endParaRPr>
          </a:p>
          <a:p>
            <a:r>
              <a:rPr lang="ru-RU" sz="1400" b="1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ГЕРУСОВА А.В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       МКДОУ «ЦРР-Д.С.№1»</a:t>
            </a:r>
          </a:p>
          <a:p>
            <a:r>
              <a:rPr lang="ru-RU" sz="1400" b="1" dirty="0" smtClean="0">
                <a:solidFill>
                  <a:schemeClr val="tx1"/>
                </a:solidFill>
              </a:rPr>
              <a:t>ЛИСКИ </a:t>
            </a:r>
            <a:r>
              <a:rPr lang="ru-RU" sz="1400" b="1" dirty="0" smtClean="0">
                <a:solidFill>
                  <a:schemeClr val="tx1"/>
                </a:solidFill>
              </a:rPr>
              <a:t>2022 </a:t>
            </a:r>
            <a:endParaRPr lang="ru-RU" sz="1400" b="1" dirty="0" smtClean="0">
              <a:solidFill>
                <a:schemeClr val="tx1"/>
              </a:solidFill>
            </a:endParaRPr>
          </a:p>
          <a:p>
            <a:endParaRPr lang="ru-RU" sz="14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91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endParaRPr lang="ru-RU" dirty="0"/>
          </a:p>
          <a:p>
            <a:r>
              <a:rPr lang="ru-RU" b="1" dirty="0">
                <a:solidFill>
                  <a:srgbClr val="FF0000"/>
                </a:solidFill>
              </a:rPr>
              <a:t>	Активизирующее общение педагога с детьми в процессе игры – третий компонент комплексного метода. Его цель: способствовать развитию самостоятельной игры ребенка, поиску новых игровых задач и способов их решения. Здесь планируются методы педагогического руководства развитием сюжетно-ролевой игры, что становится возможным при включении взрослого в игру в определенной роли.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ОБЩЕНИЕ ПЕДАГОГА С ДЕТЬМИ В ПРОЦЕССЕ ИГРЫ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456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Общение взрослого с ребенком направляется на формирование прогрессивных для каждого возрастного периода способов решения игровых задач: -младший дошкольный возраст – на развертывание сюжета как смысловой цепочки предметных действий с сюжетными игрушками, предметами-заместителями, воображаемыми предметами; -средний дошкольный возраст – на развертывание сюжета как цепочки ролевых действий (ролевого диалога); -старший дошкольный возраст – на развертывание сюжета как последовательности взаимосвязанных событий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89225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ОБЩЕНИЕ ПЕДАГОГА С ДЕТЬМИ В ПРОЦЕССЕ ГРЫ ДЛЯ КАЖДОГО ВОЗРАСТНОГО ПЕРИОДА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6343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Проектирование предметно-игровой среды –создание условий для самостоятельной игры, адекватных уровню развития игровых умений детей и содержанию игровой деятельности Предметно-игровая среда изменяется с учетом практического и игрового опыта детей: -сюжетные игрушки – предметы-заместители – воображаемые предметы; -подсказывающие сюжетные ситуации – измененные сюжетные ситуации – самостоятельная организация предметно-игровой среды детьми.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ПРОЕКТИРОВАНИЕ ПРЕДМЕТНО- ИГРОВОЙ СРЕДЫ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601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	</a:t>
            </a:r>
            <a:r>
              <a:rPr lang="ru-RU" b="1" dirty="0">
                <a:solidFill>
                  <a:srgbClr val="FF0000"/>
                </a:solidFill>
              </a:rPr>
              <a:t>Развитие навыков общения с детьми и взрослыми – развивать у детей навыки общения со взрослыми и друг с другом. Педагог знакомит детей с вербальными и невербальными способами общения . Примерное содержание работы: -беседы, общение воспитателя с детьми, тематические связанные с сюжетно-ролевой игрой; -коммуникативные игры, игры на развитие эмоциональной сферы ребенка; -</a:t>
            </a:r>
            <a:r>
              <a:rPr lang="ru-RU" b="1" dirty="0" err="1">
                <a:solidFill>
                  <a:srgbClr val="FF0000"/>
                </a:solidFill>
              </a:rPr>
              <a:t>психогимнастика</a:t>
            </a:r>
            <a:r>
              <a:rPr lang="ru-RU" b="1" dirty="0">
                <a:solidFill>
                  <a:srgbClr val="FF0000"/>
                </a:solidFill>
              </a:rPr>
              <a:t>.</a:t>
            </a:r>
          </a:p>
          <a:p>
            <a:r>
              <a:rPr lang="ru-RU" b="1" dirty="0">
                <a:solidFill>
                  <a:srgbClr val="FF0000"/>
                </a:solidFill>
              </a:rPr>
              <a:t>	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7"/>
            <a:ext cx="8229600" cy="197538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СПОСОБЫ ОБЩЕНИЯ ПЕДАГОГА С ДЕТЬМИ ВО ВРЕМЯ ОРГАНИЗАЦИИ СЮЖЕТНО- РОЛЕВЫХ ИГР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528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357745"/>
            <a:ext cx="7408333" cy="5500255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Игровое сотворчество родителей и детей – педагогическая пропаганда игровой деятельности среди родителей. Примерное содержание работы: - вовлечение родителей в образовательный процесс; -наблюдение за игровой деятельностью детей (совместная игровая деятельность); -изготовление (ремонт) игрового оборудования; -привлечение родителей к ознакомлению детей с окружающим («Гость группы», наблюдения, беседы, чтение дома); - изучение отношения родителей к детской игре; - психолого-педагогическое просвещение родителей: -подготовка наглядно-текстовых материалов; -</a:t>
            </a:r>
            <a:r>
              <a:rPr lang="ru-RU" b="1" dirty="0" err="1">
                <a:solidFill>
                  <a:srgbClr val="FF0000"/>
                </a:solidFill>
              </a:rPr>
              <a:t>игротренинги</a:t>
            </a:r>
            <a:r>
              <a:rPr lang="ru-RU" b="1" dirty="0">
                <a:solidFill>
                  <a:srgbClr val="FF0000"/>
                </a:solidFill>
              </a:rPr>
              <a:t> для родителей; -игротека, видеотека; -обмен опытом.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47127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ИГРОВОЕ СОТВОРЧЕСТВО РОДИТЕЛЕЙ И ДЕТЕЙ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507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В творческой, ролевой игре дошкольника есть и цель и результат. Цель игры заключается в осуществлении взятой на себя роли. Результатом игры является то, как осуществляется эта роль. Конфликты, возникающие по ходу игры, как и само удовольствие от игры определяются тем, насколько результат соответствует цели. Сюжетно-ролевые игры формируют интегративные качества личности ребенка, так как в них дети отражают знания об окружающем мире, навыки общения с детьми и взрослыми, проявляют творческие способности, решают возникающие проблемные ситуации и многое другое.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ЦЕЛИ И РЕЗУЛЬТАТЫ СЮЖЕТНО- РОЛЕВЫХ ИГР ДОШКОЛЬНИКОВ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637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Сюжетно-ролевая игра </a:t>
            </a:r>
            <a:r>
              <a:rPr lang="ru-RU" b="1" dirty="0">
                <a:solidFill>
                  <a:srgbClr val="FF0000"/>
                </a:solidFill>
              </a:rPr>
              <a:t>- это основной вид игры ребенка дошкольного возраста Для системы дошкольного образования устанавливаются требования нового Федерального государственного образовательного стандарта (ФГОС), в которых определены обязательные образовательные области и основные задачи образовательных областей. В связи с этим изменились подходы к организации </a:t>
            </a:r>
            <a:r>
              <a:rPr lang="ru-RU" b="1" dirty="0" err="1" smtClean="0">
                <a:solidFill>
                  <a:srgbClr val="FF0000"/>
                </a:solidFill>
              </a:rPr>
              <a:t>воспитательно</a:t>
            </a:r>
            <a:r>
              <a:rPr lang="ru-RU" b="1" dirty="0" smtClean="0">
                <a:solidFill>
                  <a:srgbClr val="FF0000"/>
                </a:solidFill>
              </a:rPr>
              <a:t>- образовательного процесса.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 Теперь </a:t>
            </a:r>
            <a:r>
              <a:rPr lang="ru-RU" b="1" dirty="0">
                <a:solidFill>
                  <a:srgbClr val="FF0000"/>
                </a:solidFill>
              </a:rPr>
              <a:t>особое место отведено игре.</a:t>
            </a:r>
          </a:p>
          <a:p>
            <a:endParaRPr lang="ru-RU" b="1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6"/>
            <a:ext cx="8229600" cy="1362482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СЮЖЕТНО- РОЛЕВАЯ ИГРА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605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313708"/>
            <a:ext cx="7408333" cy="413962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 Выполнение санитарно- гигиенических требований: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(влажная уборка, проветривание, мытье игрушек),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2.Организация игрового пространства;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организация предметно- игровой среды с учетом возрастных и индивидуальных особенностей дошкольников; атрибуты для сюжетно- ролевой игры должны быть красочными, эстетичными, прочными; создание безопасных условий игры; игровое пространство должно соответствовать содержанию игры и количество играющих; атрибуты для сюжетно-ролевых игр должны быть доступны детям и безопасны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3. Наличие игрушек для сюжетно- ролевой игры</a:t>
            </a:r>
          </a:p>
          <a:p>
            <a:endParaRPr lang="ru-RU" b="1" dirty="0" smtClean="0">
              <a:solidFill>
                <a:schemeClr val="tx1"/>
              </a:solidFill>
            </a:endParaRPr>
          </a:p>
          <a:p>
            <a:endParaRPr lang="ru-RU" sz="2000" b="1" dirty="0" smtClean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8229600" cy="164287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ТРЕБОВАНИЯ К ОРГАНИЗАЦИИ СЮЖЕТНО- РОЛЕВОЙ ИГРЫ В СОВРЕМЕННЫХ УСЛОВИЯХ: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0685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1772816"/>
            <a:ext cx="7408333" cy="4896544"/>
          </a:xfrm>
        </p:spPr>
        <p:txBody>
          <a:bodyPr>
            <a:normAutofit fontScale="25000" lnSpcReduction="20000"/>
          </a:bodyPr>
          <a:lstStyle/>
          <a:p>
            <a:endParaRPr lang="ru-RU" sz="7400" b="1" dirty="0">
              <a:solidFill>
                <a:srgbClr val="FF0000"/>
              </a:solidFill>
            </a:endParaRPr>
          </a:p>
          <a:p>
            <a:r>
              <a:rPr lang="ru-RU" sz="9600" b="1" dirty="0">
                <a:solidFill>
                  <a:srgbClr val="FF0000"/>
                </a:solidFill>
              </a:rPr>
              <a:t>Игра - наиболее доступный для детей вид деятельности, это способ переработки полученных из окружающего мира впечатлений, знаний. Цель игры - не менять ребенка и не переделывать его, не учить его каким-то специальным поведенческим навыкам, а дать возможность “прожить” в игре волнующие его ситуации при полном внимании и сопереживании взрослого. Важной особенностью игровых технологий является то, что игровые моменты проникают во все образовательные области и виды детской деятельности: познавательно-исследовательскую коммуникативную трудовую музыкально- художественную, продуктивную деятельность 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199527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РЕБЕНОК И ИГРА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800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В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Программе воспитания и обучения в детском саду дается следующая классификация игр дошкольников: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-СЮЖЕТНО- РОЛЕВЫЕ;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-ТЕАТРАЛИЗОВАННЫЕ;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-ПОДВИЖНЫЕ;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-ДИДАКТИЧЕСКИЕ;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-МУЗЫКАЛЬНЫЕ;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КЛАССИФИКАЦИЯ ИГР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661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u-RU" dirty="0"/>
          </a:p>
          <a:p>
            <a:r>
              <a:rPr lang="ru-RU" sz="2600" b="1" dirty="0">
                <a:solidFill>
                  <a:srgbClr val="FF0000"/>
                </a:solidFill>
              </a:rPr>
              <a:t>В ФГОС выделяются два возможных пути организации игры в дошкольном учреждении. Первый путь заключается в традиционном для отечественной педагогики воздействии взрослого на содержание сюжетной игры ребенка В соответствии со вторым путем игра рассматривается как культурная деятельность и создаются благоприятные условия для формирования у детей различных способов игры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</a:rPr>
              <a:t>ОРГАНИЗАЦИЯ ИГРЫ В ДОУ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578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sz="9600" b="1" dirty="0">
                <a:solidFill>
                  <a:srgbClr val="FF0000"/>
                </a:solidFill>
              </a:rPr>
              <a:t>Для того чтобы создать благоприятные условия для организации сюжетно-ролевой игры необходим комплексный подход, который включает взаимосвязанные компоненты: -Ознакомление с окружающим в активной деятельности детей. -Обогащение игрового опыта детей. -Активизирующее общение педагога с детьми в процессе игры. -Проектирование предметно-игровой среды. -Развитие навыков общения с детьми и взрослыми. -Игровое сотворчество родителей и детей.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УСЛОВИЯ ДЛЯ ОРГАНИЗАЦИИ СЮЖЕТНО-РОЛЕВОЙ ИГРЫ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411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99592" y="1268760"/>
            <a:ext cx="7408333" cy="5589240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FF0000"/>
                </a:solidFill>
              </a:rPr>
              <a:t>Ознакомление с окружающим в активной деятельности - дать детям яркие впечатления об окружающем; создать основу для развития и обогащения содержания игры (понимание смысла действий людей, назначение предметов и т.д.). Сюда может быть включена совместная </a:t>
            </a:r>
            <a:r>
              <a:rPr lang="ru-RU" sz="2000" b="1" dirty="0" smtClean="0">
                <a:solidFill>
                  <a:srgbClr val="FF0000"/>
                </a:solidFill>
              </a:rPr>
              <a:t>деятельность с детьми в повседневной жизни и во время специально организованных занятий, которая тематически связана с темой сюжетно-ролевой игры</a:t>
            </a:r>
            <a:r>
              <a:rPr lang="ru-RU" sz="2000" b="1" dirty="0">
                <a:solidFill>
                  <a:srgbClr val="FF0000"/>
                </a:solidFill>
              </a:rPr>
              <a:t>. Примерное содержание работы: -Наблюдения, </a:t>
            </a:r>
            <a:r>
              <a:rPr lang="ru-RU" sz="2000" b="1" dirty="0" smtClean="0">
                <a:solidFill>
                  <a:srgbClr val="FF0000"/>
                </a:solidFill>
              </a:rPr>
              <a:t>экскурсии</a:t>
            </a:r>
            <a:r>
              <a:rPr lang="ru-RU" sz="2000" b="1" dirty="0">
                <a:solidFill>
                  <a:srgbClr val="FF0000"/>
                </a:solidFill>
              </a:rPr>
              <a:t>, целевые прогулки; -Рассматривание картин, иллюстраций, фотографий, предметов, просмотр видеозаписей и т.д.; -Чтение, рассказ, заучивание наизусть, прослушивание дисков, аудиозаписей и др.; -Подключение детей к решению практических задач (посильное участие в трудовых действиях взрослых); -Различные виды игр на специально организованных занятиях, близкие по тематике или содержанию к сюжетно-ролевой (игра-путешествие, игра-экспериментирование, игра-фантазирование и др.)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FF00"/>
                </a:solidFill>
              </a:rPr>
              <a:t>СОЗДАНИЕ ОСНОВЫ ДЛЯ РАЗВИТИЯ И ОБОГАЩЕНИЯ СОДЕРЖАНИЯ ИГРЫ</a:t>
            </a:r>
            <a:endParaRPr lang="ru-RU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2072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Планомерное обогащение игрового опыта детей - развивать умение детей переводить жизненный опыт в условный план игры. Сюда включается совместная игровая деятельность педагога с детьми (группой детей, ребенком), используя все периоды времени, отведенные режимом для игры и свободной деятельности детей. Это могут быть игровые упражнения и разные виды игр (дидактические, развивающие, подвижные, театрализованные, режиссерские, строительно-конструктивные и др.), тематически близкие к сюжетно-ролевой.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FF00"/>
                </a:solidFill>
              </a:rPr>
              <a:t>ИГРОВОЙ ОПЫТ ДЕТЕЙ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93041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218</TotalTime>
  <Words>1004</Words>
  <Application>Microsoft Office PowerPoint</Application>
  <PresentationFormat>Экран (4:3)</PresentationFormat>
  <Paragraphs>51</Paragraphs>
  <Slides>15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Волна</vt:lpstr>
      <vt:lpstr>ПРЕЗЕНТАЦИЯ НА ТЕМУ:</vt:lpstr>
      <vt:lpstr>СЮЖЕТНО- РОЛЕВАЯ ИГРА</vt:lpstr>
      <vt:lpstr>ТРЕБОВАНИЯ К ОРГАНИЗАЦИИ СЮЖЕТНО- РОЛЕВОЙ ИГРЫ В СОВРЕМЕННЫХ УСЛОВИЯХ:</vt:lpstr>
      <vt:lpstr>РЕБЕНОК И ИГРА</vt:lpstr>
      <vt:lpstr>КЛАССИФИКАЦИЯ ИГР</vt:lpstr>
      <vt:lpstr>ОРГАНИЗАЦИЯ ИГРЫ В ДОУ</vt:lpstr>
      <vt:lpstr>УСЛОВИЯ ДЛЯ ОРГАНИЗАЦИИ СЮЖЕТНО-РОЛЕВОЙ ИГРЫ</vt:lpstr>
      <vt:lpstr>СОЗДАНИЕ ОСНОВЫ ДЛЯ РАЗВИТИЯ И ОБОГАЩЕНИЯ СОДЕРЖАНИЯ ИГРЫ</vt:lpstr>
      <vt:lpstr>ИГРОВОЙ ОПЫТ ДЕТЕЙ</vt:lpstr>
      <vt:lpstr>ОБЩЕНИЕ ПЕДАГОГА С ДЕТЬМИ В ПРОЦЕССЕ ИГРЫ</vt:lpstr>
      <vt:lpstr>ОБЩЕНИЕ ПЕДАГОГА С ДЕТЬМИ В ПРОЦЕССЕ ГРЫ ДЛЯ КАЖДОГО ВОЗРАСТНОГО ПЕРИОДА</vt:lpstr>
      <vt:lpstr>ПРОЕКТИРОВАНИЕ ПРЕДМЕТНО- ИГРОВОЙ СРЕДЫ</vt:lpstr>
      <vt:lpstr>СПОСОБЫ ОБЩЕНИЯ ПЕДАГОГА С ДЕТЬМИ ВО ВРЕМЯ ОРГАНИЗАЦИИ СЮЖЕТНО- РОЛЕВЫХ ИГР</vt:lpstr>
      <vt:lpstr>ИГРОВОЕ СОТВОРЧЕСТВО РОДИТЕЛЕЙ И ДЕТЕЙ</vt:lpstr>
      <vt:lpstr>ЦЕЛИ И РЕЗУЛЬТАТЫ СЮЖЕТНО- РОЛЕВЫХ ИГР ДОШКОЛЬНИКОВ</vt:lpstr>
    </vt:vector>
  </TitlesOfParts>
  <Company>Пользователь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</dc:title>
  <dc:creator>Андрей</dc:creator>
  <cp:lastModifiedBy>Андрей</cp:lastModifiedBy>
  <cp:revision>15</cp:revision>
  <dcterms:created xsi:type="dcterms:W3CDTF">2021-01-17T07:43:46Z</dcterms:created>
  <dcterms:modified xsi:type="dcterms:W3CDTF">2026-01-07T10:57:27Z</dcterms:modified>
</cp:coreProperties>
</file>