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</p:sldIdLst>
  <p:sldSz cx="9144000" cy="6858000" type="screen4x3"/>
  <p:notesSz cx="6858000" cy="9144000"/>
  <p:custDataLst>
    <p:tags r:id="rId10"/>
  </p:custData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D6F98"/>
    <a:srgbClr val="68A9AB"/>
    <a:srgbClr val="FA76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4" d="100"/>
          <a:sy n="84" d="100"/>
        </p:scale>
        <p:origin x="-1860" y="-6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9DDA0B-0007-4CD8-93E7-91A2DECF8875}" type="datetimeFigureOut">
              <a:rPr lang="ru-RU"/>
              <a:pPr>
                <a:defRPr/>
              </a:pPr>
              <a:t>16.04.2019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24050C-A7C0-4BE8-95F3-FE4A5D6EABE3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82913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FB2D09-048A-4466-9296-F8635B312C66}" type="datetimeFigureOut">
              <a:rPr lang="ru-RU"/>
              <a:pPr>
                <a:defRPr/>
              </a:pPr>
              <a:t>16.04.2019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17012F-ECEF-4000-A251-A28610A7739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982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56CBFD-0E57-4FB4-9C7A-68F95ECA334D}" type="datetimeFigureOut">
              <a:rPr lang="ru-RU"/>
              <a:pPr>
                <a:defRPr/>
              </a:pPr>
              <a:t>16.04.2019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490D0A-5195-46D9-8582-CCC75D75D90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917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BD6EE8-94C3-4F4F-BC05-2849DF926C95}" type="datetimeFigureOut">
              <a:rPr lang="ru-RU"/>
              <a:pPr>
                <a:defRPr/>
              </a:pPr>
              <a:t>16.04.2019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DE016E-0D5C-41FD-85E0-44ECF93BDF2A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32386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FE3007-E5D3-44F5-B888-73E360C2E7FA}" type="datetimeFigureOut">
              <a:rPr lang="ru-RU"/>
              <a:pPr>
                <a:defRPr/>
              </a:pPr>
              <a:t>16.04.2019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42B578-10D1-4F57-B9CD-74B71A9A184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5561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15D5B7-F216-4BC9-9C35-8E3BBCBB873E}" type="datetimeFigureOut">
              <a:rPr lang="ru-RU"/>
              <a:pPr>
                <a:defRPr/>
              </a:pPr>
              <a:t>16.04.2019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38A8B6-2297-4031-9253-656500589218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0718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865176-EFB6-45A0-8831-07C7CBA70DD0}" type="datetimeFigureOut">
              <a:rPr lang="ru-RU"/>
              <a:pPr>
                <a:defRPr/>
              </a:pPr>
              <a:t>16.04.2019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617B08-CAB8-4534-A1FD-7B2811A0B5E0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4101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ED56C5-53F9-4A2E-AE7D-D8C95B409877}" type="datetimeFigureOut">
              <a:rPr lang="ru-RU"/>
              <a:pPr>
                <a:defRPr/>
              </a:pPr>
              <a:t>16.04.2019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C18096-DAEB-414A-9CCD-65249D50F8E0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0043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187FD1-8CC4-4152-8D1E-C03B51064FB8}" type="datetimeFigureOut">
              <a:rPr lang="ru-RU"/>
              <a:pPr>
                <a:defRPr/>
              </a:pPr>
              <a:t>16.04.2019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4EFBA1-A47C-4276-AF4E-66D60B663C0E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6351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3B6F28-B69F-4523-8BBF-EEF4ADAA422D}" type="datetimeFigureOut">
              <a:rPr lang="ru-RU"/>
              <a:pPr>
                <a:defRPr/>
              </a:pPr>
              <a:t>16.04.2019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59D2E4-75E0-4864-AAF1-E9D5333B96ED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27874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FD508-9CFE-4BAB-97F4-6CAED0C62C0C}" type="datetimeFigureOut">
              <a:rPr lang="ru-RU"/>
              <a:pPr>
                <a:defRPr/>
              </a:pPr>
              <a:t>16.04.2019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2E4C3F-7091-4B40-B718-2889909D171B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69178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F4601FB-DC50-4F6B-8EA6-C8E8190C8CAE}" type="datetimeFigureOut">
              <a:rPr lang="ru-RU"/>
              <a:pPr>
                <a:defRPr/>
              </a:pPr>
              <a:t>16.04.2019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D3B392AB-7008-461D-8573-AC727907C526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2204864"/>
            <a:ext cx="633670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i="1" dirty="0" smtClean="0">
                <a:solidFill>
                  <a:srgbClr val="2D6F98"/>
                </a:solidFill>
              </a:rPr>
              <a:t>Возрастные особенности психического развития детей 3-4 лет</a:t>
            </a:r>
            <a:endParaRPr lang="ru-RU" sz="4000" i="1" dirty="0">
              <a:solidFill>
                <a:srgbClr val="2D6F98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5013176"/>
            <a:ext cx="46805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i="1" dirty="0" smtClean="0">
                <a:solidFill>
                  <a:srgbClr val="2D6F98"/>
                </a:solidFill>
              </a:rPr>
              <a:t>Подготовила: </a:t>
            </a:r>
          </a:p>
          <a:p>
            <a:r>
              <a:rPr lang="ru-RU" sz="2400" i="1" dirty="0" smtClean="0">
                <a:solidFill>
                  <a:srgbClr val="2D6F98"/>
                </a:solidFill>
              </a:rPr>
              <a:t>педагог-психолог </a:t>
            </a:r>
          </a:p>
          <a:p>
            <a:r>
              <a:rPr lang="ru-RU" sz="2400" i="1" dirty="0" smtClean="0">
                <a:solidFill>
                  <a:srgbClr val="2D6F98"/>
                </a:solidFill>
              </a:rPr>
              <a:t>МАДОУ «Цветик-семицветик» </a:t>
            </a:r>
          </a:p>
          <a:p>
            <a:r>
              <a:rPr lang="ru-RU" sz="2400" i="1" dirty="0" smtClean="0">
                <a:solidFill>
                  <a:srgbClr val="2D6F98"/>
                </a:solidFill>
              </a:rPr>
              <a:t>Е.Д. Гончаренко</a:t>
            </a:r>
            <a:endParaRPr lang="ru-RU" sz="2400" i="1" dirty="0">
              <a:solidFill>
                <a:srgbClr val="2D6F98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Социально-эмоциональное развитие</a:t>
            </a:r>
            <a:br>
              <a:rPr lang="ru-RU" dirty="0" smtClean="0"/>
            </a:br>
            <a:endParaRPr lang="ru-RU" dirty="0" smtClean="0"/>
          </a:p>
        </p:txBody>
      </p:sp>
      <p:sp>
        <p:nvSpPr>
          <p:cNvPr id="307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Кризис 3 лет </a:t>
            </a:r>
          </a:p>
          <a:p>
            <a:r>
              <a:rPr lang="ru-RU" dirty="0" smtClean="0"/>
              <a:t>Усвоение норм и правил принятых в обществе</a:t>
            </a:r>
          </a:p>
          <a:p>
            <a:r>
              <a:rPr lang="ru-RU" dirty="0" smtClean="0"/>
              <a:t>Оценка собственных действий с опорой на оценку взрослых</a:t>
            </a:r>
          </a:p>
          <a:p>
            <a:r>
              <a:rPr lang="ru-RU" dirty="0" smtClean="0"/>
              <a:t>Потребность в общении с детьми в игровой деятельности</a:t>
            </a:r>
          </a:p>
          <a:p>
            <a:endParaRPr lang="ru-RU" dirty="0" smtClean="0"/>
          </a:p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Познавательные процессы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Внимание и память остаются не произвольными</a:t>
            </a:r>
          </a:p>
          <a:p>
            <a:r>
              <a:rPr lang="ru-RU" dirty="0" smtClean="0"/>
              <a:t>Концентрация на ярких, эмоциональных событиях</a:t>
            </a:r>
          </a:p>
          <a:p>
            <a:r>
              <a:rPr lang="ru-RU" dirty="0" smtClean="0"/>
              <a:t>Способен разобрать и собрать составную игрушку из 6-8 частей (пирамидка, матрешка)</a:t>
            </a:r>
          </a:p>
          <a:p>
            <a:r>
              <a:rPr lang="ru-RU" dirty="0" smtClean="0"/>
              <a:t>Использует целенаправленные пробы в условиях простых практических задач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8412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Общая и мелкая моторика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Бросает мяч через голову</a:t>
            </a:r>
          </a:p>
          <a:p>
            <a:r>
              <a:rPr lang="ru-RU" dirty="0" smtClean="0"/>
              <a:t>Хватает катящийся мяч</a:t>
            </a:r>
          </a:p>
          <a:p>
            <a:r>
              <a:rPr lang="ru-RU" dirty="0" smtClean="0"/>
              <a:t>Спускается вниз по лестнице с переменой ног</a:t>
            </a:r>
          </a:p>
          <a:p>
            <a:r>
              <a:rPr lang="ru-RU" dirty="0" smtClean="0"/>
              <a:t>Прыгает на одной ноге</a:t>
            </a:r>
          </a:p>
          <a:p>
            <a:r>
              <a:rPr lang="ru-RU" dirty="0" smtClean="0"/>
              <a:t>Удерживает равновесие на качелях</a:t>
            </a:r>
          </a:p>
          <a:p>
            <a:r>
              <a:rPr lang="ru-RU" dirty="0" smtClean="0"/>
              <a:t>Держит карандаш пальцами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8860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/>
          <a:lstStyle/>
          <a:p>
            <a:r>
              <a:rPr lang="ru-RU" dirty="0" smtClean="0"/>
              <a:t>Речевое развитие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Речь становится более сложной и развернутой</a:t>
            </a:r>
          </a:p>
          <a:p>
            <a:r>
              <a:rPr lang="ru-RU" dirty="0" smtClean="0"/>
              <a:t>Возрастает количество глаголов и прилагательных в речи</a:t>
            </a:r>
          </a:p>
          <a:p>
            <a:r>
              <a:rPr lang="ru-RU" dirty="0" smtClean="0"/>
              <a:t>Появляются сложные предложения</a:t>
            </a:r>
          </a:p>
          <a:p>
            <a:r>
              <a:rPr lang="ru-RU" dirty="0" smtClean="0"/>
              <a:t>Дети слушают длинные сказки и рассказы, следят за сюжетом.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2152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Игры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Основной вид игры – это игры с игрушками</a:t>
            </a:r>
          </a:p>
          <a:p>
            <a:r>
              <a:rPr lang="ru-RU" dirty="0" smtClean="0"/>
              <a:t>1-2 роли, примитивный сюжет</a:t>
            </a:r>
          </a:p>
          <a:p>
            <a:r>
              <a:rPr lang="ru-RU" dirty="0" smtClean="0"/>
              <a:t>Использование предметов-заместителей</a:t>
            </a:r>
          </a:p>
          <a:p>
            <a:r>
              <a:rPr lang="ru-RU" dirty="0" smtClean="0"/>
              <a:t>Начало формирования игр с правилами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797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Творчество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Осознанный выбор цвета</a:t>
            </a:r>
          </a:p>
          <a:p>
            <a:r>
              <a:rPr lang="ru-RU" dirty="0" smtClean="0"/>
              <a:t>Проявление интереса к лепке</a:t>
            </a:r>
          </a:p>
          <a:p>
            <a:r>
              <a:rPr lang="ru-RU" dirty="0" smtClean="0"/>
              <a:t>Становятся доступны простейшие виды аппликации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9423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  <a:p>
            <a:pPr marL="0" indent="0" algn="ctr">
              <a:buNone/>
            </a:pPr>
            <a:r>
              <a:rPr lang="ru-RU" sz="3600" dirty="0" smtClean="0"/>
              <a:t>Спасибо за внимание!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30868158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89e79289e9fc63d312537f5ab4c4bae652bb12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10062015_1219</Template>
  <TotalTime>20</TotalTime>
  <Words>175</Words>
  <Application>Microsoft Office PowerPoint</Application>
  <PresentationFormat>Экран (4:3)</PresentationFormat>
  <Paragraphs>39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 Социально-эмоциональное развитие </vt:lpstr>
      <vt:lpstr>Познавательные процессы</vt:lpstr>
      <vt:lpstr>Общая и мелкая моторика</vt:lpstr>
      <vt:lpstr>Речевое развитие</vt:lpstr>
      <vt:lpstr>Игры</vt:lpstr>
      <vt:lpstr>Творчество</vt:lpstr>
      <vt:lpstr>Презентация PowerPoint</vt:lpstr>
    </vt:vector>
  </TitlesOfParts>
  <Company>DNS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Олег Грибан</dc:creator>
  <cp:lastModifiedBy>user</cp:lastModifiedBy>
  <cp:revision>5</cp:revision>
  <dcterms:created xsi:type="dcterms:W3CDTF">2015-07-04T03:33:49Z</dcterms:created>
  <dcterms:modified xsi:type="dcterms:W3CDTF">2019-04-16T10:09:51Z</dcterms:modified>
</cp:coreProperties>
</file>