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B1E2A1-9A99-4572-ABDB-6C9E60FFF088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12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024CD9A-E9EA-4257-AC0A-4DF5BE416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CC123-51BD-450B-A9FA-FFE1A76B7B8A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BC631-6460-433D-A4EF-AFD82D80A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B84A3-6F61-4BD4-8CAE-9033F33BA935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C05FD-7B19-473F-A24B-8FA470D10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335B8-E97A-4AFE-9265-19C5F91D4C68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C2985-5B7A-480B-95B6-B5E48BB4B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632581-07C8-434C-B048-E02726CA202F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7B5E46-1137-47BC-A839-D1EDC5396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B9C81-F612-43E5-B6F0-A128232EB133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338F4-1F50-4505-A983-FCD9F27C7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B601DD-F443-470A-9A47-D2C97C4F0ED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357759-C216-445E-A7F0-655B98D3D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83497-95B9-4E35-87D0-4F7DE37EE77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68FF6-0BA9-42A2-A2C3-61F1A864C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FA9D07-E140-4CFA-A1ED-252029A2D037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9F9991-F7AF-40AC-A675-3155B48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90AAA2-6C25-49E5-B170-641DF82A60C1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33B1A9-C3F1-4A19-AF0B-156B1BFDC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16F978-2F5A-4537-83BE-E874626FBAEB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9003E2-83D4-426B-B9CA-28C459B57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63464070-BB68-44E6-95D2-7EA8A99599C9}" type="datetimeFigureOut">
              <a:rPr lang="ru-RU"/>
              <a:pPr>
                <a:defRPr/>
              </a:pPr>
              <a:t>17.03.2021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DD225902-4F53-4969-98FB-D86480285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10" r:id="rId5"/>
    <p:sldLayoutId id="2147483705" r:id="rId6"/>
    <p:sldLayoutId id="2147483711" r:id="rId7"/>
    <p:sldLayoutId id="2147483712" r:id="rId8"/>
    <p:sldLayoutId id="2147483713" r:id="rId9"/>
    <p:sldLayoutId id="2147483704" r:id="rId10"/>
    <p:sldLayoutId id="214748370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38" y="1928813"/>
            <a:ext cx="7407275" cy="14716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</a:rPr>
              <a:t>Семинар – практикум «Эффективные способы преодоления психоэмоционального напряжения» </a:t>
            </a:r>
            <a:endParaRPr lang="ru-RU" sz="28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4005064"/>
            <a:ext cx="3183905" cy="1080120"/>
          </a:xfrm>
        </p:spPr>
        <p:txBody>
          <a:bodyPr>
            <a:normAutofit/>
          </a:bodyPr>
          <a:lstStyle/>
          <a:p>
            <a:pPr algn="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/>
              <a:t>Подготовила: педагог-психолог </a:t>
            </a:r>
          </a:p>
          <a:p>
            <a:pPr algn="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b="1" dirty="0" smtClean="0"/>
              <a:t>МАДОУ «Цветик-семицветик» Е.Д. Гончаренко</a:t>
            </a:r>
            <a:endParaRPr lang="ru-RU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2530" name="Picture 2" descr="C:\Documents and Settings\Samsung\Рабочий стол\d9kz8fSY0C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693738"/>
            <a:ext cx="9144000" cy="75517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3554" name="Picture 2" descr="C:\Documents and Settings\Samsung\Рабочий стол\k2_ooE79h_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817563"/>
            <a:ext cx="9144000" cy="7675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62261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  <a:t>Диагностическое упражнение «Минута»:</a:t>
            </a:r>
            <a:b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20-38 сек – высокая степень психоэмоционального напряжения, стрессовое состояние.</a:t>
            </a:r>
            <a:b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38 – 52сек – средняя степень психоэмоционального напряжения. </a:t>
            </a:r>
            <a:b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  <a:t>53 – 75 сек – нейтральный эмоциональный фон.</a:t>
            </a:r>
            <a:br>
              <a:rPr lang="ru-RU" sz="32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100" y="2600325"/>
            <a:ext cx="6400800" cy="2286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100" y="1066800"/>
            <a:ext cx="6400800" cy="5076825"/>
          </a:xfrm>
        </p:spPr>
        <p:txBody>
          <a:bodyPr>
            <a:normAutofit lnSpcReduction="10000"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>Страх</a:t>
            </a:r>
            <a:r>
              <a:rPr lang="ru-RU" sz="2800" dirty="0" smtClean="0"/>
              <a:t> – эмоция,  возникающая в ситуациях угрозы биологическому или социальному существованию индивида и направленная на источник действительной или воображаемой опасности. 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 smtClean="0"/>
              <a:t>Фобия</a:t>
            </a:r>
            <a:r>
              <a:rPr lang="ru-RU" sz="2800" dirty="0" smtClean="0"/>
              <a:t> – это приобретённый, устойчивый, «выученный» страх. 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dirty="0" smtClean="0"/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0"/>
            <a:ext cx="7577137" cy="52863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Виды фобий: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клаустрофобия - боязнь замкнутого пространства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агорафобия - боязнь открытого пространства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err="1" smtClean="0">
                <a:solidFill>
                  <a:schemeClr val="tx2">
                    <a:satMod val="130000"/>
                  </a:schemeClr>
                </a:solidFill>
              </a:rPr>
              <a:t>айлурофобия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 - боязнь кошек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err="1" smtClean="0">
                <a:solidFill>
                  <a:schemeClr val="tx2">
                    <a:satMod val="130000"/>
                  </a:schemeClr>
                </a:solidFill>
              </a:rPr>
              <a:t>астрофобия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 - боязнь грома и молний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err="1" smtClean="0">
                <a:solidFill>
                  <a:schemeClr val="tx2">
                    <a:satMod val="130000"/>
                  </a:schemeClr>
                </a:solidFill>
              </a:rPr>
              <a:t>гематофобия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 -  боязнь крови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err="1" smtClean="0">
                <a:solidFill>
                  <a:schemeClr val="tx2">
                    <a:satMod val="130000"/>
                  </a:schemeClr>
                </a:solidFill>
              </a:rPr>
              <a:t>акрофобия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 - боязнь высоты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гидрофобия -  боязнь воды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err="1" smtClean="0">
                <a:solidFill>
                  <a:schemeClr val="tx2">
                    <a:satMod val="130000"/>
                  </a:schemeClr>
                </a:solidFill>
              </a:rPr>
              <a:t>ноктофобия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 -  боязнь темноты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>самая распространенная фобия из всех – </a:t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</a:rPr>
              <a:t>страх перед неудачей</a:t>
            </a:r>
            <a: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sz="2800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75" y="857250"/>
            <a:ext cx="7407275" cy="8540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2">
                    <a:satMod val="130000"/>
                  </a:schemeClr>
                </a:solidFill>
              </a:rPr>
              <a:t>Как избавиться от страха?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3865562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Мыслите позитивно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Будьте готовы встретить неудачу лицом к лицу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Живите здесь и сейчас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Делайте то, чего вы больше всего боитесь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Ведите более активную жизнь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Развивайтесь духовно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Стремитесь к гармонии внутри себя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8434" name="Picture 2" descr="C:\Documents and Settings\Samsung\Рабочий стол\GMIjVN7o11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9458" name="Picture 2" descr="C:\Documents and Settings\Samsung\Рабочий стол\hwO4bHtPti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0482" name="Picture 2" descr="C:\Documents and Settings\Samsung\Рабочий стол\9x6MWLrvLV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1503363"/>
            <a:ext cx="9144000" cy="8361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1506" name="Picture 2" descr="C:\Documents and Settings\Samsung\Рабочий стол\w0dzFlEEQR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69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Семинар – практикум «Эффективные способы преодоления психоэмоционального напряжения» </vt:lpstr>
      <vt:lpstr>Диагностическое упражнение «Минута»:  20-38 сек – высокая степень психоэмоционального напряжения, стрессовое состояние. 38 – 52сек – средняя степень психоэмоционального напряжения.  53 – 75 сек – нейтральный эмоциональный фон.    </vt:lpstr>
      <vt:lpstr> </vt:lpstr>
      <vt:lpstr>Виды фобий: клаустрофобия - боязнь замкнутого пространства агорафобия - боязнь открытого пространства айлурофобия - боязнь кошек астрофобия - боязнь грома и молний гематофобия -  боязнь крови акрофобия - боязнь высоты гидрофобия -  боязнь воды ноктофобия -  боязнь темноты  самая распространенная фобия из всех –  страх перед неудачей </vt:lpstr>
      <vt:lpstr>Как избавиться от страха?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– практикум «Эффективные способы преодоления психоэмоционального напряжения» </dc:title>
  <cp:lastModifiedBy>user</cp:lastModifiedBy>
  <cp:revision>7</cp:revision>
  <dcterms:modified xsi:type="dcterms:W3CDTF">2021-03-17T06:45:04Z</dcterms:modified>
</cp:coreProperties>
</file>